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12" r:id="rId2"/>
  </p:sldMasterIdLst>
  <p:notesMasterIdLst>
    <p:notesMasterId r:id="rId77"/>
  </p:notesMasterIdLst>
  <p:handoutMasterIdLst>
    <p:handoutMasterId r:id="rId78"/>
  </p:handoutMasterIdLst>
  <p:sldIdLst>
    <p:sldId id="256" r:id="rId3"/>
    <p:sldId id="315" r:id="rId4"/>
    <p:sldId id="332" r:id="rId5"/>
    <p:sldId id="257" r:id="rId6"/>
    <p:sldId id="352" r:id="rId7"/>
    <p:sldId id="358" r:id="rId8"/>
    <p:sldId id="357" r:id="rId9"/>
    <p:sldId id="353" r:id="rId10"/>
    <p:sldId id="258" r:id="rId11"/>
    <p:sldId id="260" r:id="rId12"/>
    <p:sldId id="262" r:id="rId13"/>
    <p:sldId id="377" r:id="rId14"/>
    <p:sldId id="360" r:id="rId15"/>
    <p:sldId id="361" r:id="rId16"/>
    <p:sldId id="369" r:id="rId17"/>
    <p:sldId id="359" r:id="rId18"/>
    <p:sldId id="367" r:id="rId19"/>
    <p:sldId id="379" r:id="rId20"/>
    <p:sldId id="393" r:id="rId21"/>
    <p:sldId id="380" r:id="rId22"/>
    <p:sldId id="263" r:id="rId23"/>
    <p:sldId id="264" r:id="rId24"/>
    <p:sldId id="265" r:id="rId25"/>
    <p:sldId id="384" r:id="rId26"/>
    <p:sldId id="385" r:id="rId27"/>
    <p:sldId id="386" r:id="rId28"/>
    <p:sldId id="270" r:id="rId29"/>
    <p:sldId id="271" r:id="rId30"/>
    <p:sldId id="387" r:id="rId31"/>
    <p:sldId id="272" r:id="rId32"/>
    <p:sldId id="273" r:id="rId33"/>
    <p:sldId id="274" r:id="rId34"/>
    <p:sldId id="275" r:id="rId35"/>
    <p:sldId id="395" r:id="rId36"/>
    <p:sldId id="276" r:id="rId37"/>
    <p:sldId id="277" r:id="rId38"/>
    <p:sldId id="278" r:id="rId39"/>
    <p:sldId id="279" r:id="rId40"/>
    <p:sldId id="282" r:id="rId41"/>
    <p:sldId id="388" r:id="rId42"/>
    <p:sldId id="284" r:id="rId43"/>
    <p:sldId id="285" r:id="rId44"/>
    <p:sldId id="286" r:id="rId45"/>
    <p:sldId id="320" r:id="rId46"/>
    <p:sldId id="287" r:id="rId47"/>
    <p:sldId id="288" r:id="rId48"/>
    <p:sldId id="289" r:id="rId49"/>
    <p:sldId id="290" r:id="rId50"/>
    <p:sldId id="291" r:id="rId51"/>
    <p:sldId id="292" r:id="rId52"/>
    <p:sldId id="294" r:id="rId53"/>
    <p:sldId id="295" r:id="rId54"/>
    <p:sldId id="296" r:id="rId55"/>
    <p:sldId id="321" r:id="rId56"/>
    <p:sldId id="297" r:id="rId57"/>
    <p:sldId id="328" r:id="rId58"/>
    <p:sldId id="298" r:id="rId59"/>
    <p:sldId id="299" r:id="rId60"/>
    <p:sldId id="396" r:id="rId61"/>
    <p:sldId id="300" r:id="rId62"/>
    <p:sldId id="399" r:id="rId63"/>
    <p:sldId id="400" r:id="rId64"/>
    <p:sldId id="401" r:id="rId65"/>
    <p:sldId id="376" r:id="rId66"/>
    <p:sldId id="354" r:id="rId67"/>
    <p:sldId id="356" r:id="rId68"/>
    <p:sldId id="355" r:id="rId69"/>
    <p:sldId id="397" r:id="rId70"/>
    <p:sldId id="371" r:id="rId71"/>
    <p:sldId id="390" r:id="rId72"/>
    <p:sldId id="383" r:id="rId73"/>
    <p:sldId id="381" r:id="rId74"/>
    <p:sldId id="370" r:id="rId75"/>
    <p:sldId id="317" r:id="rId7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7B4CBA5-14DE-4C67-BA0E-FEBD1EE01912}">
          <p14:sldIdLst>
            <p14:sldId id="256"/>
            <p14:sldId id="315"/>
            <p14:sldId id="332"/>
            <p14:sldId id="257"/>
            <p14:sldId id="352"/>
            <p14:sldId id="358"/>
            <p14:sldId id="357"/>
            <p14:sldId id="353"/>
            <p14:sldId id="258"/>
            <p14:sldId id="260"/>
            <p14:sldId id="262"/>
            <p14:sldId id="377"/>
            <p14:sldId id="360"/>
            <p14:sldId id="361"/>
            <p14:sldId id="369"/>
            <p14:sldId id="359"/>
            <p14:sldId id="367"/>
            <p14:sldId id="379"/>
            <p14:sldId id="393"/>
            <p14:sldId id="380"/>
            <p14:sldId id="263"/>
            <p14:sldId id="264"/>
            <p14:sldId id="265"/>
            <p14:sldId id="384"/>
            <p14:sldId id="385"/>
            <p14:sldId id="386"/>
            <p14:sldId id="270"/>
            <p14:sldId id="271"/>
            <p14:sldId id="387"/>
            <p14:sldId id="272"/>
            <p14:sldId id="273"/>
            <p14:sldId id="274"/>
            <p14:sldId id="275"/>
            <p14:sldId id="395"/>
            <p14:sldId id="276"/>
            <p14:sldId id="277"/>
            <p14:sldId id="278"/>
            <p14:sldId id="279"/>
            <p14:sldId id="282"/>
            <p14:sldId id="388"/>
            <p14:sldId id="284"/>
            <p14:sldId id="285"/>
            <p14:sldId id="286"/>
            <p14:sldId id="320"/>
            <p14:sldId id="287"/>
            <p14:sldId id="288"/>
            <p14:sldId id="289"/>
            <p14:sldId id="290"/>
            <p14:sldId id="291"/>
            <p14:sldId id="292"/>
            <p14:sldId id="294"/>
            <p14:sldId id="295"/>
            <p14:sldId id="296"/>
            <p14:sldId id="321"/>
            <p14:sldId id="297"/>
            <p14:sldId id="328"/>
            <p14:sldId id="298"/>
            <p14:sldId id="299"/>
            <p14:sldId id="396"/>
            <p14:sldId id="300"/>
            <p14:sldId id="399"/>
            <p14:sldId id="400"/>
            <p14:sldId id="401"/>
            <p14:sldId id="376"/>
            <p14:sldId id="354"/>
            <p14:sldId id="356"/>
            <p14:sldId id="355"/>
            <p14:sldId id="397"/>
            <p14:sldId id="371"/>
            <p14:sldId id="390"/>
            <p14:sldId id="383"/>
            <p14:sldId id="381"/>
            <p14:sldId id="370"/>
            <p14:sldId id="3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 Kim" initials="D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D4"/>
    <a:srgbClr val="FF9900"/>
    <a:srgbClr val="FAFAFA"/>
    <a:srgbClr val="FE5815"/>
    <a:srgbClr val="D35641"/>
    <a:srgbClr val="F2F2F2"/>
    <a:srgbClr val="CCECFF"/>
    <a:srgbClr val="99CCFF"/>
    <a:srgbClr val="0099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3310" autoAdjust="0"/>
  </p:normalViewPr>
  <p:slideViewPr>
    <p:cSldViewPr>
      <p:cViewPr varScale="1">
        <p:scale>
          <a:sx n="113" d="100"/>
          <a:sy n="113" d="100"/>
        </p:scale>
        <p:origin x="1314" y="102"/>
      </p:cViewPr>
      <p:guideLst>
        <p:guide orient="horz" pos="2160"/>
        <p:guide pos="2880"/>
      </p:guideLst>
    </p:cSldViewPr>
  </p:slideViewPr>
  <p:outlineViewPr>
    <p:cViewPr>
      <p:scale>
        <a:sx n="33" d="100"/>
        <a:sy n="33" d="100"/>
      </p:scale>
      <p:origin x="48" y="1197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934" y="72"/>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as Johari" userId="d7ff9454-183a-4329-ad19-29f6e0f77f1f" providerId="ADAL" clId="{027B1424-F15A-4F7C-89DC-BCFE56094586}"/>
    <pc:docChg chg="modSld">
      <pc:chgData name="Vikas Johari" userId="d7ff9454-183a-4329-ad19-29f6e0f77f1f" providerId="ADAL" clId="{027B1424-F15A-4F7C-89DC-BCFE56094586}" dt="2021-09-19T09:18:56.310" v="1" actId="729"/>
      <pc:docMkLst>
        <pc:docMk/>
      </pc:docMkLst>
      <pc:sldChg chg="mod modShow">
        <pc:chgData name="Vikas Johari" userId="d7ff9454-183a-4329-ad19-29f6e0f77f1f" providerId="ADAL" clId="{027B1424-F15A-4F7C-89DC-BCFE56094586}" dt="2021-09-19T09:18:56.310" v="1" actId="729"/>
        <pc:sldMkLst>
          <pc:docMk/>
          <pc:sldMk cId="2799325574" sldId="391"/>
        </pc:sldMkLst>
      </pc:sldChg>
      <pc:sldChg chg="mod modShow">
        <pc:chgData name="Vikas Johari" userId="d7ff9454-183a-4329-ad19-29f6e0f77f1f" providerId="ADAL" clId="{027B1424-F15A-4F7C-89DC-BCFE56094586}" dt="2021-09-19T09:18:23.663" v="0" actId="729"/>
        <pc:sldMkLst>
          <pc:docMk/>
          <pc:sldMk cId="215143832" sldId="392"/>
        </pc:sldMkLst>
      </pc:sldChg>
    </pc:docChg>
  </pc:docChgLst>
  <pc:docChgLst>
    <pc:chgData name="Vikas Johari" userId="d7ff9454-183a-4329-ad19-29f6e0f77f1f" providerId="ADAL" clId="{69829220-7CA9-407E-A990-FE61DB8388F9}"/>
    <pc:docChg chg="undo redo custSel addSld delSld modSld sldOrd modSection">
      <pc:chgData name="Vikas Johari" userId="d7ff9454-183a-4329-ad19-29f6e0f77f1f" providerId="ADAL" clId="{69829220-7CA9-407E-A990-FE61DB8388F9}" dt="2023-06-01T04:51:32.293" v="967" actId="6549"/>
      <pc:docMkLst>
        <pc:docMk/>
      </pc:docMkLst>
      <pc:sldChg chg="modSp mod">
        <pc:chgData name="Vikas Johari" userId="d7ff9454-183a-4329-ad19-29f6e0f77f1f" providerId="ADAL" clId="{69829220-7CA9-407E-A990-FE61DB8388F9}" dt="2023-06-01T04:15:25.807" v="282" actId="14100"/>
        <pc:sldMkLst>
          <pc:docMk/>
          <pc:sldMk cId="1089577340" sldId="286"/>
        </pc:sldMkLst>
        <pc:spChg chg="mod">
          <ac:chgData name="Vikas Johari" userId="d7ff9454-183a-4329-ad19-29f6e0f77f1f" providerId="ADAL" clId="{69829220-7CA9-407E-A990-FE61DB8388F9}" dt="2023-06-01T04:15:25.807" v="282" actId="14100"/>
          <ac:spMkLst>
            <pc:docMk/>
            <pc:sldMk cId="1089577340" sldId="286"/>
            <ac:spMk id="3" creationId="{00000000-0000-0000-0000-000000000000}"/>
          </ac:spMkLst>
        </pc:spChg>
      </pc:sldChg>
      <pc:sldChg chg="addSp delSp modSp mod">
        <pc:chgData name="Vikas Johari" userId="d7ff9454-183a-4329-ad19-29f6e0f77f1f" providerId="ADAL" clId="{69829220-7CA9-407E-A990-FE61DB8388F9}" dt="2023-06-01T04:24:46.068" v="305" actId="207"/>
        <pc:sldMkLst>
          <pc:docMk/>
          <pc:sldMk cId="3234851149" sldId="291"/>
        </pc:sldMkLst>
        <pc:spChg chg="mod">
          <ac:chgData name="Vikas Johari" userId="d7ff9454-183a-4329-ad19-29f6e0f77f1f" providerId="ADAL" clId="{69829220-7CA9-407E-A990-FE61DB8388F9}" dt="2023-06-01T04:24:20.018" v="299" actId="1076"/>
          <ac:spMkLst>
            <pc:docMk/>
            <pc:sldMk cId="3234851149" sldId="291"/>
            <ac:spMk id="4" creationId="{00000000-0000-0000-0000-000000000000}"/>
          </ac:spMkLst>
        </pc:spChg>
        <pc:spChg chg="mod">
          <ac:chgData name="Vikas Johari" userId="d7ff9454-183a-4329-ad19-29f6e0f77f1f" providerId="ADAL" clId="{69829220-7CA9-407E-A990-FE61DB8388F9}" dt="2023-06-01T04:24:21.808" v="300" actId="1076"/>
          <ac:spMkLst>
            <pc:docMk/>
            <pc:sldMk cId="3234851149" sldId="291"/>
            <ac:spMk id="5" creationId="{00000000-0000-0000-0000-000000000000}"/>
          </ac:spMkLst>
        </pc:spChg>
        <pc:spChg chg="add mod">
          <ac:chgData name="Vikas Johari" userId="d7ff9454-183a-4329-ad19-29f6e0f77f1f" providerId="ADAL" clId="{69829220-7CA9-407E-A990-FE61DB8388F9}" dt="2023-06-01T04:24:46.068" v="305" actId="207"/>
          <ac:spMkLst>
            <pc:docMk/>
            <pc:sldMk cId="3234851149" sldId="291"/>
            <ac:spMk id="8" creationId="{E91C48F9-542A-17CB-A68C-CE9DF92B94F6}"/>
          </ac:spMkLst>
        </pc:spChg>
        <pc:picChg chg="add mod">
          <ac:chgData name="Vikas Johari" userId="d7ff9454-183a-4329-ad19-29f6e0f77f1f" providerId="ADAL" clId="{69829220-7CA9-407E-A990-FE61DB8388F9}" dt="2023-06-01T04:22:48.920" v="293" actId="1076"/>
          <ac:picMkLst>
            <pc:docMk/>
            <pc:sldMk cId="3234851149" sldId="291"/>
            <ac:picMk id="3" creationId="{FE6EDD20-185A-35F9-E01D-8AB7E9088F0C}"/>
          </ac:picMkLst>
        </pc:picChg>
        <pc:picChg chg="del">
          <ac:chgData name="Vikas Johari" userId="d7ff9454-183a-4329-ad19-29f6e0f77f1f" providerId="ADAL" clId="{69829220-7CA9-407E-A990-FE61DB8388F9}" dt="2023-06-01T04:22:32.708" v="288" actId="478"/>
          <ac:picMkLst>
            <pc:docMk/>
            <pc:sldMk cId="3234851149" sldId="291"/>
            <ac:picMk id="6" creationId="{00000000-0000-0000-0000-000000000000}"/>
          </ac:picMkLst>
        </pc:picChg>
      </pc:sldChg>
      <pc:sldChg chg="modSp mod">
        <pc:chgData name="Vikas Johari" userId="d7ff9454-183a-4329-ad19-29f6e0f77f1f" providerId="ADAL" clId="{69829220-7CA9-407E-A990-FE61DB8388F9}" dt="2023-06-01T04:25:00.562" v="307" actId="1076"/>
        <pc:sldMkLst>
          <pc:docMk/>
          <pc:sldMk cId="1295485432" sldId="292"/>
        </pc:sldMkLst>
        <pc:spChg chg="mod">
          <ac:chgData name="Vikas Johari" userId="d7ff9454-183a-4329-ad19-29f6e0f77f1f" providerId="ADAL" clId="{69829220-7CA9-407E-A990-FE61DB8388F9}" dt="2023-06-01T04:24:58.101" v="306" actId="1076"/>
          <ac:spMkLst>
            <pc:docMk/>
            <pc:sldMk cId="1295485432" sldId="292"/>
            <ac:spMk id="2" creationId="{00000000-0000-0000-0000-000000000000}"/>
          </ac:spMkLst>
        </pc:spChg>
        <pc:spChg chg="mod">
          <ac:chgData name="Vikas Johari" userId="d7ff9454-183a-4329-ad19-29f6e0f77f1f" providerId="ADAL" clId="{69829220-7CA9-407E-A990-FE61DB8388F9}" dt="2023-06-01T04:25:00.562" v="307" actId="1076"/>
          <ac:spMkLst>
            <pc:docMk/>
            <pc:sldMk cId="1295485432" sldId="292"/>
            <ac:spMk id="5" creationId="{00000000-0000-0000-0000-000000000000}"/>
          </ac:spMkLst>
        </pc:spChg>
      </pc:sldChg>
      <pc:sldChg chg="modSp mod">
        <pc:chgData name="Vikas Johari" userId="d7ff9454-183a-4329-ad19-29f6e0f77f1f" providerId="ADAL" clId="{69829220-7CA9-407E-A990-FE61DB8388F9}" dt="2023-06-01T04:25:16.140" v="313" actId="1035"/>
        <pc:sldMkLst>
          <pc:docMk/>
          <pc:sldMk cId="4270622686" sldId="294"/>
        </pc:sldMkLst>
        <pc:spChg chg="mod">
          <ac:chgData name="Vikas Johari" userId="d7ff9454-183a-4329-ad19-29f6e0f77f1f" providerId="ADAL" clId="{69829220-7CA9-407E-A990-FE61DB8388F9}" dt="2023-06-01T04:25:05.842" v="308" actId="1076"/>
          <ac:spMkLst>
            <pc:docMk/>
            <pc:sldMk cId="4270622686" sldId="294"/>
            <ac:spMk id="2" creationId="{00000000-0000-0000-0000-000000000000}"/>
          </ac:spMkLst>
        </pc:spChg>
        <pc:spChg chg="mod">
          <ac:chgData name="Vikas Johari" userId="d7ff9454-183a-4329-ad19-29f6e0f77f1f" providerId="ADAL" clId="{69829220-7CA9-407E-A990-FE61DB8388F9}" dt="2023-06-01T04:25:16.140" v="313" actId="1035"/>
          <ac:spMkLst>
            <pc:docMk/>
            <pc:sldMk cId="4270622686" sldId="294"/>
            <ac:spMk id="3" creationId="{00000000-0000-0000-0000-000000000000}"/>
          </ac:spMkLst>
        </pc:spChg>
        <pc:spChg chg="mod">
          <ac:chgData name="Vikas Johari" userId="d7ff9454-183a-4329-ad19-29f6e0f77f1f" providerId="ADAL" clId="{69829220-7CA9-407E-A990-FE61DB8388F9}" dt="2023-06-01T04:25:16.140" v="313" actId="1035"/>
          <ac:spMkLst>
            <pc:docMk/>
            <pc:sldMk cId="4270622686" sldId="294"/>
            <ac:spMk id="5" creationId="{00000000-0000-0000-0000-000000000000}"/>
          </ac:spMkLst>
        </pc:spChg>
        <pc:picChg chg="mod">
          <ac:chgData name="Vikas Johari" userId="d7ff9454-183a-4329-ad19-29f6e0f77f1f" providerId="ADAL" clId="{69829220-7CA9-407E-A990-FE61DB8388F9}" dt="2023-06-01T04:25:16.140" v="313" actId="1035"/>
          <ac:picMkLst>
            <pc:docMk/>
            <pc:sldMk cId="4270622686" sldId="294"/>
            <ac:picMk id="4" creationId="{00000000-0000-0000-0000-000000000000}"/>
          </ac:picMkLst>
        </pc:picChg>
      </pc:sldChg>
      <pc:sldChg chg="addSp delSp mod">
        <pc:chgData name="Vikas Johari" userId="d7ff9454-183a-4329-ad19-29f6e0f77f1f" providerId="ADAL" clId="{69829220-7CA9-407E-A990-FE61DB8388F9}" dt="2023-06-01T04:25:43.545" v="315" actId="22"/>
        <pc:sldMkLst>
          <pc:docMk/>
          <pc:sldMk cId="3752974899" sldId="298"/>
        </pc:sldMkLst>
        <pc:spChg chg="add del">
          <ac:chgData name="Vikas Johari" userId="d7ff9454-183a-4329-ad19-29f6e0f77f1f" providerId="ADAL" clId="{69829220-7CA9-407E-A990-FE61DB8388F9}" dt="2023-06-01T04:25:43.545" v="315" actId="22"/>
          <ac:spMkLst>
            <pc:docMk/>
            <pc:sldMk cId="3752974899" sldId="298"/>
            <ac:spMk id="8" creationId="{2574FA8D-CE34-E10B-806C-5CAA2C525170}"/>
          </ac:spMkLst>
        </pc:spChg>
      </pc:sldChg>
      <pc:sldChg chg="del mod modShow">
        <pc:chgData name="Vikas Johari" userId="d7ff9454-183a-4329-ad19-29f6e0f77f1f" providerId="ADAL" clId="{69829220-7CA9-407E-A990-FE61DB8388F9}" dt="2023-06-01T04:37:59.878" v="688" actId="47"/>
        <pc:sldMkLst>
          <pc:docMk/>
          <pc:sldMk cId="3774884941" sldId="302"/>
        </pc:sldMkLst>
      </pc:sldChg>
      <pc:sldChg chg="del mod modShow">
        <pc:chgData name="Vikas Johari" userId="d7ff9454-183a-4329-ad19-29f6e0f77f1f" providerId="ADAL" clId="{69829220-7CA9-407E-A990-FE61DB8388F9}" dt="2023-06-01T04:37:59.878" v="688" actId="47"/>
        <pc:sldMkLst>
          <pc:docMk/>
          <pc:sldMk cId="954846003" sldId="307"/>
        </pc:sldMkLst>
      </pc:sldChg>
      <pc:sldChg chg="del mod modShow">
        <pc:chgData name="Vikas Johari" userId="d7ff9454-183a-4329-ad19-29f6e0f77f1f" providerId="ADAL" clId="{69829220-7CA9-407E-A990-FE61DB8388F9}" dt="2023-06-01T04:37:59.878" v="688" actId="47"/>
        <pc:sldMkLst>
          <pc:docMk/>
          <pc:sldMk cId="3294107011" sldId="308"/>
        </pc:sldMkLst>
      </pc:sldChg>
      <pc:sldChg chg="del mod modShow">
        <pc:chgData name="Vikas Johari" userId="d7ff9454-183a-4329-ad19-29f6e0f77f1f" providerId="ADAL" clId="{69829220-7CA9-407E-A990-FE61DB8388F9}" dt="2023-06-01T04:37:59.878" v="688" actId="47"/>
        <pc:sldMkLst>
          <pc:docMk/>
          <pc:sldMk cId="1430978262" sldId="309"/>
        </pc:sldMkLst>
      </pc:sldChg>
      <pc:sldChg chg="del mod modShow">
        <pc:chgData name="Vikas Johari" userId="d7ff9454-183a-4329-ad19-29f6e0f77f1f" providerId="ADAL" clId="{69829220-7CA9-407E-A990-FE61DB8388F9}" dt="2023-06-01T04:37:59.878" v="688" actId="47"/>
        <pc:sldMkLst>
          <pc:docMk/>
          <pc:sldMk cId="4270348174" sldId="313"/>
        </pc:sldMkLst>
      </pc:sldChg>
      <pc:sldChg chg="del mod modShow">
        <pc:chgData name="Vikas Johari" userId="d7ff9454-183a-4329-ad19-29f6e0f77f1f" providerId="ADAL" clId="{69829220-7CA9-407E-A990-FE61DB8388F9}" dt="2023-06-01T04:37:59.878" v="688" actId="47"/>
        <pc:sldMkLst>
          <pc:docMk/>
          <pc:sldMk cId="1440957827" sldId="314"/>
        </pc:sldMkLst>
      </pc:sldChg>
      <pc:sldChg chg="addSp delSp modSp mod">
        <pc:chgData name="Vikas Johari" userId="d7ff9454-183a-4329-ad19-29f6e0f77f1f" providerId="ADAL" clId="{69829220-7CA9-407E-A990-FE61DB8388F9}" dt="2023-06-01T04:51:32.293" v="967" actId="6549"/>
        <pc:sldMkLst>
          <pc:docMk/>
          <pc:sldMk cId="3161858003" sldId="317"/>
        </pc:sldMkLst>
        <pc:spChg chg="mod">
          <ac:chgData name="Vikas Johari" userId="d7ff9454-183a-4329-ad19-29f6e0f77f1f" providerId="ADAL" clId="{69829220-7CA9-407E-A990-FE61DB8388F9}" dt="2023-06-01T04:51:32.293" v="967" actId="6549"/>
          <ac:spMkLst>
            <pc:docMk/>
            <pc:sldMk cId="3161858003" sldId="317"/>
            <ac:spMk id="2" creationId="{00000000-0000-0000-0000-000000000000}"/>
          </ac:spMkLst>
        </pc:spChg>
        <pc:picChg chg="add del">
          <ac:chgData name="Vikas Johari" userId="d7ff9454-183a-4329-ad19-29f6e0f77f1f" providerId="ADAL" clId="{69829220-7CA9-407E-A990-FE61DB8388F9}" dt="2023-06-01T04:42:31.850" v="698"/>
          <ac:picMkLst>
            <pc:docMk/>
            <pc:sldMk cId="3161858003" sldId="317"/>
            <ac:picMk id="3074" creationId="{683B9DA8-5B85-7017-A157-95D38F0B9804}"/>
          </ac:picMkLst>
        </pc:picChg>
        <pc:picChg chg="add mod">
          <ac:chgData name="Vikas Johari" userId="d7ff9454-183a-4329-ad19-29f6e0f77f1f" providerId="ADAL" clId="{69829220-7CA9-407E-A990-FE61DB8388F9}" dt="2023-06-01T04:47:31.647" v="792" actId="1076"/>
          <ac:picMkLst>
            <pc:docMk/>
            <pc:sldMk cId="3161858003" sldId="317"/>
            <ac:picMk id="3076" creationId="{787B9785-2DEC-AB28-028A-982A95117C19}"/>
          </ac:picMkLst>
        </pc:picChg>
      </pc:sldChg>
      <pc:sldChg chg="addSp modSp">
        <pc:chgData name="Vikas Johari" userId="d7ff9454-183a-4329-ad19-29f6e0f77f1f" providerId="ADAL" clId="{69829220-7CA9-407E-A990-FE61DB8388F9}" dt="2023-06-01T04:21:48.239" v="287" actId="1076"/>
        <pc:sldMkLst>
          <pc:docMk/>
          <pc:sldMk cId="204238440" sldId="320"/>
        </pc:sldMkLst>
        <pc:picChg chg="add mod">
          <ac:chgData name="Vikas Johari" userId="d7ff9454-183a-4329-ad19-29f6e0f77f1f" providerId="ADAL" clId="{69829220-7CA9-407E-A990-FE61DB8388F9}" dt="2023-06-01T04:21:48.239" v="287" actId="1076"/>
          <ac:picMkLst>
            <pc:docMk/>
            <pc:sldMk cId="204238440" sldId="320"/>
            <ac:picMk id="1026" creationId="{ECD0D5FF-CF31-D5C2-372C-665CD303BB5D}"/>
          </ac:picMkLst>
        </pc:picChg>
      </pc:sldChg>
      <pc:sldChg chg="modSp del mod modShow">
        <pc:chgData name="Vikas Johari" userId="d7ff9454-183a-4329-ad19-29f6e0f77f1f" providerId="ADAL" clId="{69829220-7CA9-407E-A990-FE61DB8388F9}" dt="2023-06-01T04:37:59.878" v="688" actId="47"/>
        <pc:sldMkLst>
          <pc:docMk/>
          <pc:sldMk cId="3844518038" sldId="333"/>
        </pc:sldMkLst>
        <pc:spChg chg="mod">
          <ac:chgData name="Vikas Johari" userId="d7ff9454-183a-4329-ad19-29f6e0f77f1f" providerId="ADAL" clId="{69829220-7CA9-407E-A990-FE61DB8388F9}" dt="2023-06-01T04:28:09.010" v="485" actId="1035"/>
          <ac:spMkLst>
            <pc:docMk/>
            <pc:sldMk cId="3844518038" sldId="333"/>
            <ac:spMk id="4" creationId="{00000000-0000-0000-0000-000000000000}"/>
          </ac:spMkLst>
        </pc:spChg>
        <pc:spChg chg="mod">
          <ac:chgData name="Vikas Johari" userId="d7ff9454-183a-4329-ad19-29f6e0f77f1f" providerId="ADAL" clId="{69829220-7CA9-407E-A990-FE61DB8388F9}" dt="2023-06-01T04:28:09.010" v="485" actId="1035"/>
          <ac:spMkLst>
            <pc:docMk/>
            <pc:sldMk cId="3844518038" sldId="333"/>
            <ac:spMk id="5" creationId="{00000000-0000-0000-0000-000000000000}"/>
          </ac:spMkLst>
        </pc:spChg>
      </pc:sldChg>
      <pc:sldChg chg="del mod modShow">
        <pc:chgData name="Vikas Johari" userId="d7ff9454-183a-4329-ad19-29f6e0f77f1f" providerId="ADAL" clId="{69829220-7CA9-407E-A990-FE61DB8388F9}" dt="2023-06-01T04:37:59.878" v="688" actId="47"/>
        <pc:sldMkLst>
          <pc:docMk/>
          <pc:sldMk cId="2320407956" sldId="334"/>
        </pc:sldMkLst>
      </pc:sldChg>
      <pc:sldChg chg="del mod modShow">
        <pc:chgData name="Vikas Johari" userId="d7ff9454-183a-4329-ad19-29f6e0f77f1f" providerId="ADAL" clId="{69829220-7CA9-407E-A990-FE61DB8388F9}" dt="2023-06-01T04:37:59.878" v="688" actId="47"/>
        <pc:sldMkLst>
          <pc:docMk/>
          <pc:sldMk cId="3923329568" sldId="335"/>
        </pc:sldMkLst>
      </pc:sldChg>
      <pc:sldChg chg="del mod modShow">
        <pc:chgData name="Vikas Johari" userId="d7ff9454-183a-4329-ad19-29f6e0f77f1f" providerId="ADAL" clId="{69829220-7CA9-407E-A990-FE61DB8388F9}" dt="2023-06-01T04:37:59.878" v="688" actId="47"/>
        <pc:sldMkLst>
          <pc:docMk/>
          <pc:sldMk cId="960715869" sldId="336"/>
        </pc:sldMkLst>
      </pc:sldChg>
      <pc:sldChg chg="del mod modShow">
        <pc:chgData name="Vikas Johari" userId="d7ff9454-183a-4329-ad19-29f6e0f77f1f" providerId="ADAL" clId="{69829220-7CA9-407E-A990-FE61DB8388F9}" dt="2023-06-01T04:37:59.878" v="688" actId="47"/>
        <pc:sldMkLst>
          <pc:docMk/>
          <pc:sldMk cId="62086223" sldId="337"/>
        </pc:sldMkLst>
      </pc:sldChg>
      <pc:sldChg chg="modSp mod">
        <pc:chgData name="Vikas Johari" userId="d7ff9454-183a-4329-ad19-29f6e0f77f1f" providerId="ADAL" clId="{69829220-7CA9-407E-A990-FE61DB8388F9}" dt="2023-06-01T04:30:05.209" v="511" actId="20577"/>
        <pc:sldMkLst>
          <pc:docMk/>
          <pc:sldMk cId="38245146" sldId="354"/>
        </pc:sldMkLst>
        <pc:spChg chg="mod">
          <ac:chgData name="Vikas Johari" userId="d7ff9454-183a-4329-ad19-29f6e0f77f1f" providerId="ADAL" clId="{69829220-7CA9-407E-A990-FE61DB8388F9}" dt="2023-06-01T04:30:05.209" v="511" actId="20577"/>
          <ac:spMkLst>
            <pc:docMk/>
            <pc:sldMk cId="38245146" sldId="354"/>
            <ac:spMk id="6" creationId="{00000000-0000-0000-0000-000000000000}"/>
          </ac:spMkLst>
        </pc:spChg>
      </pc:sldChg>
      <pc:sldChg chg="ord">
        <pc:chgData name="Vikas Johari" userId="d7ff9454-183a-4329-ad19-29f6e0f77f1f" providerId="ADAL" clId="{69829220-7CA9-407E-A990-FE61DB8388F9}" dt="2023-06-01T04:30:30.991" v="513"/>
        <pc:sldMkLst>
          <pc:docMk/>
          <pc:sldMk cId="2734002518" sldId="355"/>
        </pc:sldMkLst>
      </pc:sldChg>
      <pc:sldChg chg="addSp delSp modSp mod">
        <pc:chgData name="Vikas Johari" userId="d7ff9454-183a-4329-ad19-29f6e0f77f1f" providerId="ADAL" clId="{69829220-7CA9-407E-A990-FE61DB8388F9}" dt="2023-06-01T04:40:40.947" v="695" actId="1076"/>
        <pc:sldMkLst>
          <pc:docMk/>
          <pc:sldMk cId="669341541" sldId="356"/>
        </pc:sldMkLst>
        <pc:picChg chg="del">
          <ac:chgData name="Vikas Johari" userId="d7ff9454-183a-4329-ad19-29f6e0f77f1f" providerId="ADAL" clId="{69829220-7CA9-407E-A990-FE61DB8388F9}" dt="2023-06-01T04:40:37.117" v="694" actId="478"/>
          <ac:picMkLst>
            <pc:docMk/>
            <pc:sldMk cId="669341541" sldId="356"/>
            <ac:picMk id="3" creationId="{00000000-0000-0000-0000-000000000000}"/>
          </ac:picMkLst>
        </pc:picChg>
        <pc:picChg chg="add mod">
          <ac:chgData name="Vikas Johari" userId="d7ff9454-183a-4329-ad19-29f6e0f77f1f" providerId="ADAL" clId="{69829220-7CA9-407E-A990-FE61DB8388F9}" dt="2023-06-01T04:40:40.947" v="695" actId="1076"/>
          <ac:picMkLst>
            <pc:docMk/>
            <pc:sldMk cId="669341541" sldId="356"/>
            <ac:picMk id="2050" creationId="{DF57678D-2EE4-CED8-98DE-12191CDC0FDB}"/>
          </ac:picMkLst>
        </pc:picChg>
      </pc:sldChg>
      <pc:sldChg chg="del mod modShow">
        <pc:chgData name="Vikas Johari" userId="d7ff9454-183a-4329-ad19-29f6e0f77f1f" providerId="ADAL" clId="{69829220-7CA9-407E-A990-FE61DB8388F9}" dt="2023-06-01T04:37:59.878" v="688" actId="47"/>
        <pc:sldMkLst>
          <pc:docMk/>
          <pc:sldMk cId="1363510859" sldId="372"/>
        </pc:sldMkLst>
      </pc:sldChg>
      <pc:sldChg chg="del mod modShow">
        <pc:chgData name="Vikas Johari" userId="d7ff9454-183a-4329-ad19-29f6e0f77f1f" providerId="ADAL" clId="{69829220-7CA9-407E-A990-FE61DB8388F9}" dt="2023-06-01T04:37:59.878" v="688" actId="47"/>
        <pc:sldMkLst>
          <pc:docMk/>
          <pc:sldMk cId="3463539786" sldId="373"/>
        </pc:sldMkLst>
      </pc:sldChg>
      <pc:sldChg chg="modSp mod">
        <pc:chgData name="Vikas Johari" userId="d7ff9454-183a-4329-ad19-29f6e0f77f1f" providerId="ADAL" clId="{69829220-7CA9-407E-A990-FE61DB8388F9}" dt="2023-06-01T04:06:17.243" v="1" actId="14100"/>
        <pc:sldMkLst>
          <pc:docMk/>
          <pc:sldMk cId="1227147204" sldId="379"/>
        </pc:sldMkLst>
        <pc:picChg chg="mod">
          <ac:chgData name="Vikas Johari" userId="d7ff9454-183a-4329-ad19-29f6e0f77f1f" providerId="ADAL" clId="{69829220-7CA9-407E-A990-FE61DB8388F9}" dt="2023-06-01T04:06:17.243" v="1" actId="14100"/>
          <ac:picMkLst>
            <pc:docMk/>
            <pc:sldMk cId="1227147204" sldId="379"/>
            <ac:picMk id="2" creationId="{00000000-0000-0000-0000-000000000000}"/>
          </ac:picMkLst>
        </pc:picChg>
      </pc:sldChg>
      <pc:sldChg chg="del mod modShow">
        <pc:chgData name="Vikas Johari" userId="d7ff9454-183a-4329-ad19-29f6e0f77f1f" providerId="ADAL" clId="{69829220-7CA9-407E-A990-FE61DB8388F9}" dt="2023-06-01T04:37:59.878" v="688" actId="47"/>
        <pc:sldMkLst>
          <pc:docMk/>
          <pc:sldMk cId="3372207978" sldId="389"/>
        </pc:sldMkLst>
      </pc:sldChg>
      <pc:sldChg chg="del">
        <pc:chgData name="Vikas Johari" userId="d7ff9454-183a-4329-ad19-29f6e0f77f1f" providerId="ADAL" clId="{69829220-7CA9-407E-A990-FE61DB8388F9}" dt="2023-06-01T04:41:04.070" v="696" actId="2696"/>
        <pc:sldMkLst>
          <pc:docMk/>
          <pc:sldMk cId="2799325574" sldId="391"/>
        </pc:sldMkLst>
      </pc:sldChg>
      <pc:sldChg chg="addSp delSp new mod">
        <pc:chgData name="Vikas Johari" userId="d7ff9454-183a-4329-ad19-29f6e0f77f1f" providerId="ADAL" clId="{69829220-7CA9-407E-A990-FE61DB8388F9}" dt="2023-06-01T04:08:12.422" v="5" actId="478"/>
        <pc:sldMkLst>
          <pc:docMk/>
          <pc:sldMk cId="1005430240" sldId="393"/>
        </pc:sldMkLst>
        <pc:spChg chg="del">
          <ac:chgData name="Vikas Johari" userId="d7ff9454-183a-4329-ad19-29f6e0f77f1f" providerId="ADAL" clId="{69829220-7CA9-407E-A990-FE61DB8388F9}" dt="2023-06-01T04:08:12.422" v="5" actId="478"/>
          <ac:spMkLst>
            <pc:docMk/>
            <pc:sldMk cId="1005430240" sldId="393"/>
            <ac:spMk id="2" creationId="{0A002077-9215-F04A-9953-C288AAFD60B1}"/>
          </ac:spMkLst>
        </pc:spChg>
        <pc:spChg chg="del">
          <ac:chgData name="Vikas Johari" userId="d7ff9454-183a-4329-ad19-29f6e0f77f1f" providerId="ADAL" clId="{69829220-7CA9-407E-A990-FE61DB8388F9}" dt="2023-06-01T04:08:09.406" v="3" actId="478"/>
          <ac:spMkLst>
            <pc:docMk/>
            <pc:sldMk cId="1005430240" sldId="393"/>
            <ac:spMk id="3" creationId="{248CABAE-67E4-55D8-BE30-97EAE63172A3}"/>
          </ac:spMkLst>
        </pc:spChg>
        <pc:spChg chg="del">
          <ac:chgData name="Vikas Johari" userId="d7ff9454-183a-4329-ad19-29f6e0f77f1f" providerId="ADAL" clId="{69829220-7CA9-407E-A990-FE61DB8388F9}" dt="2023-06-01T04:08:10.834" v="4" actId="478"/>
          <ac:spMkLst>
            <pc:docMk/>
            <pc:sldMk cId="1005430240" sldId="393"/>
            <ac:spMk id="4" creationId="{9F832893-411C-20C5-5731-7FD73435E1C4}"/>
          </ac:spMkLst>
        </pc:spChg>
        <pc:picChg chg="add">
          <ac:chgData name="Vikas Johari" userId="d7ff9454-183a-4329-ad19-29f6e0f77f1f" providerId="ADAL" clId="{69829220-7CA9-407E-A990-FE61DB8388F9}" dt="2023-06-01T04:07:59.969" v="2" actId="22"/>
          <ac:picMkLst>
            <pc:docMk/>
            <pc:sldMk cId="1005430240" sldId="393"/>
            <ac:picMk id="6" creationId="{8A1E4F87-90A2-BCF0-0356-36E1F3DDAB2E}"/>
          </ac:picMkLst>
        </pc:picChg>
      </pc:sldChg>
      <pc:sldChg chg="modSp new del mod">
        <pc:chgData name="Vikas Johari" userId="d7ff9454-183a-4329-ad19-29f6e0f77f1f" providerId="ADAL" clId="{69829220-7CA9-407E-A990-FE61DB8388F9}" dt="2023-06-01T04:09:08.518" v="14" actId="47"/>
        <pc:sldMkLst>
          <pc:docMk/>
          <pc:sldMk cId="2921293965" sldId="394"/>
        </pc:sldMkLst>
        <pc:spChg chg="mod">
          <ac:chgData name="Vikas Johari" userId="d7ff9454-183a-4329-ad19-29f6e0f77f1f" providerId="ADAL" clId="{69829220-7CA9-407E-A990-FE61DB8388F9}" dt="2023-06-01T04:08:58.145" v="12" actId="20577"/>
          <ac:spMkLst>
            <pc:docMk/>
            <pc:sldMk cId="2921293965" sldId="394"/>
            <ac:spMk id="3" creationId="{7939711D-C2D2-451E-BA9B-B7396A414943}"/>
          </ac:spMkLst>
        </pc:spChg>
      </pc:sldChg>
      <pc:sldChg chg="addSp delSp modSp add mod">
        <pc:chgData name="Vikas Johari" userId="d7ff9454-183a-4329-ad19-29f6e0f77f1f" providerId="ADAL" clId="{69829220-7CA9-407E-A990-FE61DB8388F9}" dt="2023-06-01T04:14:59.591" v="281" actId="20577"/>
        <pc:sldMkLst>
          <pc:docMk/>
          <pc:sldMk cId="908820875" sldId="395"/>
        </pc:sldMkLst>
        <pc:spChg chg="del mod">
          <ac:chgData name="Vikas Johari" userId="d7ff9454-183a-4329-ad19-29f6e0f77f1f" providerId="ADAL" clId="{69829220-7CA9-407E-A990-FE61DB8388F9}" dt="2023-06-01T04:10:12.820" v="135" actId="478"/>
          <ac:spMkLst>
            <pc:docMk/>
            <pc:sldMk cId="908820875" sldId="395"/>
            <ac:spMk id="2" creationId="{00000000-0000-0000-0000-000000000000}"/>
          </ac:spMkLst>
        </pc:spChg>
        <pc:spChg chg="mod">
          <ac:chgData name="Vikas Johari" userId="d7ff9454-183a-4329-ad19-29f6e0f77f1f" providerId="ADAL" clId="{69829220-7CA9-407E-A990-FE61DB8388F9}" dt="2023-06-01T04:14:59.591" v="281" actId="20577"/>
          <ac:spMkLst>
            <pc:docMk/>
            <pc:sldMk cId="908820875" sldId="395"/>
            <ac:spMk id="3" creationId="{00000000-0000-0000-0000-000000000000}"/>
          </ac:spMkLst>
        </pc:spChg>
        <pc:spChg chg="add mod">
          <ac:chgData name="Vikas Johari" userId="d7ff9454-183a-4329-ad19-29f6e0f77f1f" providerId="ADAL" clId="{69829220-7CA9-407E-A990-FE61DB8388F9}" dt="2023-06-01T04:14:14.410" v="233" actId="1038"/>
          <ac:spMkLst>
            <pc:docMk/>
            <pc:sldMk cId="908820875" sldId="395"/>
            <ac:spMk id="5" creationId="{2229A1A6-7F22-E146-6E7B-F0B986B1EBDA}"/>
          </ac:spMkLst>
        </pc:spChg>
        <pc:spChg chg="add mod">
          <ac:chgData name="Vikas Johari" userId="d7ff9454-183a-4329-ad19-29f6e0f77f1f" providerId="ADAL" clId="{69829220-7CA9-407E-A990-FE61DB8388F9}" dt="2023-06-01T04:14:14.410" v="233" actId="1038"/>
          <ac:spMkLst>
            <pc:docMk/>
            <pc:sldMk cId="908820875" sldId="395"/>
            <ac:spMk id="6" creationId="{D09CE1A5-781F-9493-0AD6-CA62609A106D}"/>
          </ac:spMkLst>
        </pc:spChg>
        <pc:spChg chg="add mod">
          <ac:chgData name="Vikas Johari" userId="d7ff9454-183a-4329-ad19-29f6e0f77f1f" providerId="ADAL" clId="{69829220-7CA9-407E-A990-FE61DB8388F9}" dt="2023-06-01T04:14:14.410" v="233" actId="1038"/>
          <ac:spMkLst>
            <pc:docMk/>
            <pc:sldMk cId="908820875" sldId="395"/>
            <ac:spMk id="7" creationId="{7D9DCB5A-7E2B-E4B6-3471-C9FD431F4B37}"/>
          </ac:spMkLst>
        </pc:spChg>
        <pc:picChg chg="add mod">
          <ac:chgData name="Vikas Johari" userId="d7ff9454-183a-4329-ad19-29f6e0f77f1f" providerId="ADAL" clId="{69829220-7CA9-407E-A990-FE61DB8388F9}" dt="2023-06-01T04:10:53.573" v="144" actId="14100"/>
          <ac:picMkLst>
            <pc:docMk/>
            <pc:sldMk cId="908820875" sldId="395"/>
            <ac:picMk id="4" creationId="{397ACAE2-3802-6516-DC3C-B82358646609}"/>
          </ac:picMkLst>
        </pc:picChg>
      </pc:sldChg>
      <pc:sldChg chg="delSp modSp add mod">
        <pc:chgData name="Vikas Johari" userId="d7ff9454-183a-4329-ad19-29f6e0f77f1f" providerId="ADAL" clId="{69829220-7CA9-407E-A990-FE61DB8388F9}" dt="2023-06-01T04:27:37.478" v="481" actId="20577"/>
        <pc:sldMkLst>
          <pc:docMk/>
          <pc:sldMk cId="1150737410" sldId="396"/>
        </pc:sldMkLst>
        <pc:spChg chg="mod">
          <ac:chgData name="Vikas Johari" userId="d7ff9454-183a-4329-ad19-29f6e0f77f1f" providerId="ADAL" clId="{69829220-7CA9-407E-A990-FE61DB8388F9}" dt="2023-06-01T04:27:37.478" v="481" actId="20577"/>
          <ac:spMkLst>
            <pc:docMk/>
            <pc:sldMk cId="1150737410" sldId="396"/>
            <ac:spMk id="2" creationId="{00000000-0000-0000-0000-000000000000}"/>
          </ac:spMkLst>
        </pc:spChg>
        <pc:spChg chg="del mod">
          <ac:chgData name="Vikas Johari" userId="d7ff9454-183a-4329-ad19-29f6e0f77f1f" providerId="ADAL" clId="{69829220-7CA9-407E-A990-FE61DB8388F9}" dt="2023-06-01T04:27:19.117" v="474" actId="478"/>
          <ac:spMkLst>
            <pc:docMk/>
            <pc:sldMk cId="1150737410" sldId="396"/>
            <ac:spMk id="3" creationId="{00000000-0000-0000-0000-000000000000}"/>
          </ac:spMkLst>
        </pc:spChg>
      </pc:sldChg>
      <pc:sldChg chg="addSp delSp modSp add mod">
        <pc:chgData name="Vikas Johari" userId="d7ff9454-183a-4329-ad19-29f6e0f77f1f" providerId="ADAL" clId="{69829220-7CA9-407E-A990-FE61DB8388F9}" dt="2023-06-01T04:33:38.064" v="644" actId="1076"/>
        <pc:sldMkLst>
          <pc:docMk/>
          <pc:sldMk cId="797189122" sldId="397"/>
        </pc:sldMkLst>
        <pc:spChg chg="mod">
          <ac:chgData name="Vikas Johari" userId="d7ff9454-183a-4329-ad19-29f6e0f77f1f" providerId="ADAL" clId="{69829220-7CA9-407E-A990-FE61DB8388F9}" dt="2023-06-01T04:31:11.602" v="550" actId="20577"/>
          <ac:spMkLst>
            <pc:docMk/>
            <pc:sldMk cId="797189122" sldId="397"/>
            <ac:spMk id="5" creationId="{00000000-0000-0000-0000-000000000000}"/>
          </ac:spMkLst>
        </pc:spChg>
        <pc:spChg chg="mod">
          <ac:chgData name="Vikas Johari" userId="d7ff9454-183a-4329-ad19-29f6e0f77f1f" providerId="ADAL" clId="{69829220-7CA9-407E-A990-FE61DB8388F9}" dt="2023-06-01T04:31:45.132" v="628" actId="20577"/>
          <ac:spMkLst>
            <pc:docMk/>
            <pc:sldMk cId="797189122" sldId="397"/>
            <ac:spMk id="7" creationId="{00000000-0000-0000-0000-000000000000}"/>
          </ac:spMkLst>
        </pc:spChg>
        <pc:picChg chg="add del mod">
          <ac:chgData name="Vikas Johari" userId="d7ff9454-183a-4329-ad19-29f6e0f77f1f" providerId="ADAL" clId="{69829220-7CA9-407E-A990-FE61DB8388F9}" dt="2023-06-01T04:33:12.068" v="634" actId="478"/>
          <ac:picMkLst>
            <pc:docMk/>
            <pc:sldMk cId="797189122" sldId="397"/>
            <ac:picMk id="3" creationId="{1CE79D43-B93A-925C-77CA-73EA623E63A1}"/>
          </ac:picMkLst>
        </pc:picChg>
        <pc:picChg chg="add mod modCrop">
          <ac:chgData name="Vikas Johari" userId="d7ff9454-183a-4329-ad19-29f6e0f77f1f" providerId="ADAL" clId="{69829220-7CA9-407E-A990-FE61DB8388F9}" dt="2023-06-01T04:33:38.064" v="644" actId="1076"/>
          <ac:picMkLst>
            <pc:docMk/>
            <pc:sldMk cId="797189122" sldId="397"/>
            <ac:picMk id="6" creationId="{913CE77E-1F52-4D68-CEFA-D6D2976BF9CE}"/>
          </ac:picMkLst>
        </pc:picChg>
      </pc:sldChg>
      <pc:sldChg chg="new del">
        <pc:chgData name="Vikas Johari" userId="d7ff9454-183a-4329-ad19-29f6e0f77f1f" providerId="ADAL" clId="{69829220-7CA9-407E-A990-FE61DB8388F9}" dt="2023-06-01T04:35:06.070" v="649" actId="2696"/>
        <pc:sldMkLst>
          <pc:docMk/>
          <pc:sldMk cId="276652158" sldId="398"/>
        </pc:sldMkLst>
      </pc:sldChg>
      <pc:sldChg chg="modSp add mod ord modShow">
        <pc:chgData name="Vikas Johari" userId="d7ff9454-183a-4329-ad19-29f6e0f77f1f" providerId="ADAL" clId="{69829220-7CA9-407E-A990-FE61DB8388F9}" dt="2023-06-01T04:37:14.259" v="682" actId="20577"/>
        <pc:sldMkLst>
          <pc:docMk/>
          <pc:sldMk cId="581533260" sldId="399"/>
        </pc:sldMkLst>
        <pc:spChg chg="mod">
          <ac:chgData name="Vikas Johari" userId="d7ff9454-183a-4329-ad19-29f6e0f77f1f" providerId="ADAL" clId="{69829220-7CA9-407E-A990-FE61DB8388F9}" dt="2023-06-01T04:37:14.259" v="682" actId="20577"/>
          <ac:spMkLst>
            <pc:docMk/>
            <pc:sldMk cId="581533260" sldId="399"/>
            <ac:spMk id="4" creationId="{00000000-0000-0000-0000-000000000000}"/>
          </ac:spMkLst>
        </pc:spChg>
      </pc:sldChg>
      <pc:sldChg chg="addSp delSp modSp add mod modShow">
        <pc:chgData name="Vikas Johari" userId="d7ff9454-183a-4329-ad19-29f6e0f77f1f" providerId="ADAL" clId="{69829220-7CA9-407E-A990-FE61DB8388F9}" dt="2023-06-01T04:37:32.209" v="685" actId="478"/>
        <pc:sldMkLst>
          <pc:docMk/>
          <pc:sldMk cId="2018235423" sldId="400"/>
        </pc:sldMkLst>
        <pc:spChg chg="add mod">
          <ac:chgData name="Vikas Johari" userId="d7ff9454-183a-4329-ad19-29f6e0f77f1f" providerId="ADAL" clId="{69829220-7CA9-407E-A990-FE61DB8388F9}" dt="2023-06-01T04:37:29.551" v="684"/>
          <ac:spMkLst>
            <pc:docMk/>
            <pc:sldMk cId="2018235423" sldId="400"/>
            <ac:spMk id="3" creationId="{C7623497-100E-A630-BED8-10F35638ADBB}"/>
          </ac:spMkLst>
        </pc:spChg>
        <pc:spChg chg="del mod">
          <ac:chgData name="Vikas Johari" userId="d7ff9454-183a-4329-ad19-29f6e0f77f1f" providerId="ADAL" clId="{69829220-7CA9-407E-A990-FE61DB8388F9}" dt="2023-06-01T04:37:32.209" v="685" actId="478"/>
          <ac:spMkLst>
            <pc:docMk/>
            <pc:sldMk cId="2018235423" sldId="400"/>
            <ac:spMk id="5" creationId="{00000000-0000-0000-0000-000000000000}"/>
          </ac:spMkLst>
        </pc:spChg>
      </pc:sldChg>
      <pc:sldChg chg="addSp delSp modSp add mod modShow">
        <pc:chgData name="Vikas Johari" userId="d7ff9454-183a-4329-ad19-29f6e0f77f1f" providerId="ADAL" clId="{69829220-7CA9-407E-A990-FE61DB8388F9}" dt="2023-06-01T04:37:35.945" v="687"/>
        <pc:sldMkLst>
          <pc:docMk/>
          <pc:sldMk cId="3714114748" sldId="401"/>
        </pc:sldMkLst>
        <pc:spChg chg="del mod">
          <ac:chgData name="Vikas Johari" userId="d7ff9454-183a-4329-ad19-29f6e0f77f1f" providerId="ADAL" clId="{69829220-7CA9-407E-A990-FE61DB8388F9}" dt="2023-06-01T04:37:35.619" v="686" actId="478"/>
          <ac:spMkLst>
            <pc:docMk/>
            <pc:sldMk cId="3714114748" sldId="401"/>
            <ac:spMk id="2" creationId="{00000000-0000-0000-0000-000000000000}"/>
          </ac:spMkLst>
        </pc:spChg>
        <pc:spChg chg="add mod">
          <ac:chgData name="Vikas Johari" userId="d7ff9454-183a-4329-ad19-29f6e0f77f1f" providerId="ADAL" clId="{69829220-7CA9-407E-A990-FE61DB8388F9}" dt="2023-06-01T04:37:35.945" v="687"/>
          <ac:spMkLst>
            <pc:docMk/>
            <pc:sldMk cId="3714114748" sldId="401"/>
            <ac:spMk id="4" creationId="{7D3AF87A-E741-857B-927C-25DBFCE796AC}"/>
          </ac:spMkLst>
        </pc:spChg>
      </pc:sldChg>
    </pc:docChg>
  </pc:docChgLst>
  <pc:docChgLst>
    <pc:chgData name="Vikas Johari" userId="d7ff9454-183a-4329-ad19-29f6e0f77f1f" providerId="ADAL" clId="{64AFD13C-7C8E-4F21-A1B0-598696E74B47}"/>
    <pc:docChg chg="addSld modSld">
      <pc:chgData name="Vikas Johari" userId="d7ff9454-183a-4329-ad19-29f6e0f77f1f" providerId="ADAL" clId="{64AFD13C-7C8E-4F21-A1B0-598696E74B47}" dt="2020-06-13T07:28:27.441" v="74" actId="207"/>
      <pc:docMkLst>
        <pc:docMk/>
      </pc:docMkLst>
      <pc:sldChg chg="addSp modSp add mod modAnim">
        <pc:chgData name="Vikas Johari" userId="d7ff9454-183a-4329-ad19-29f6e0f77f1f" providerId="ADAL" clId="{64AFD13C-7C8E-4F21-A1B0-598696E74B47}" dt="2020-06-13T07:28:27.441" v="74" actId="207"/>
        <pc:sldMkLst>
          <pc:docMk/>
          <pc:sldMk cId="215143832" sldId="392"/>
        </pc:sldMkLst>
        <pc:spChg chg="add mod">
          <ac:chgData name="Vikas Johari" userId="d7ff9454-183a-4329-ad19-29f6e0f77f1f" providerId="ADAL" clId="{64AFD13C-7C8E-4F21-A1B0-598696E74B47}" dt="2020-06-13T07:26:40.719" v="37"/>
          <ac:spMkLst>
            <pc:docMk/>
            <pc:sldMk cId="215143832" sldId="392"/>
            <ac:spMk id="4" creationId="{6D0E4988-F55A-445B-86D8-14BB7B998D79}"/>
          </ac:spMkLst>
        </pc:spChg>
        <pc:spChg chg="mod">
          <ac:chgData name="Vikas Johari" userId="d7ff9454-183a-4329-ad19-29f6e0f77f1f" providerId="ADAL" clId="{64AFD13C-7C8E-4F21-A1B0-598696E74B47}" dt="2020-06-13T07:28:27.441" v="74" actId="207"/>
          <ac:spMkLst>
            <pc:docMk/>
            <pc:sldMk cId="215143832" sldId="392"/>
            <ac:spMk id="32" creationId="{00000000-0000-0000-0000-000000000000}"/>
          </ac:spMkLst>
        </pc:spChg>
        <pc:spChg chg="mod">
          <ac:chgData name="Vikas Johari" userId="d7ff9454-183a-4329-ad19-29f6e0f77f1f" providerId="ADAL" clId="{64AFD13C-7C8E-4F21-A1B0-598696E74B47}" dt="2020-06-13T07:24:54.353" v="14" actId="20577"/>
          <ac:spMkLst>
            <pc:docMk/>
            <pc:sldMk cId="215143832" sldId="392"/>
            <ac:spMk id="33" creationId="{00000000-0000-0000-0000-000000000000}"/>
          </ac:spMkLst>
        </pc:spChg>
      </pc:sldChg>
    </pc:docChg>
  </pc:docChgLst>
  <pc:docChgLst>
    <pc:chgData name="Vikas Johari" userId="d7ff9454-183a-4329-ad19-29f6e0f77f1f" providerId="ADAL" clId="{D12E1B64-34B6-4084-8DC8-29F0CD56C52D}"/>
    <pc:docChg chg="undo custSel delSld modSld modSection">
      <pc:chgData name="Vikas Johari" userId="d7ff9454-183a-4329-ad19-29f6e0f77f1f" providerId="ADAL" clId="{D12E1B64-34B6-4084-8DC8-29F0CD56C52D}" dt="2023-06-01T09:54:00.607" v="31" actId="2696"/>
      <pc:docMkLst>
        <pc:docMk/>
      </pc:docMkLst>
      <pc:sldChg chg="del">
        <pc:chgData name="Vikas Johari" userId="d7ff9454-183a-4329-ad19-29f6e0f77f1f" providerId="ADAL" clId="{D12E1B64-34B6-4084-8DC8-29F0CD56C52D}" dt="2023-06-01T09:54:00.607" v="31" actId="2696"/>
        <pc:sldMkLst>
          <pc:docMk/>
          <pc:sldMk cId="1699997578" sldId="378"/>
        </pc:sldMkLst>
      </pc:sldChg>
      <pc:sldChg chg="del">
        <pc:chgData name="Vikas Johari" userId="d7ff9454-183a-4329-ad19-29f6e0f77f1f" providerId="ADAL" clId="{D12E1B64-34B6-4084-8DC8-29F0CD56C52D}" dt="2023-06-01T09:53:40.755" v="30" actId="2696"/>
        <pc:sldMkLst>
          <pc:docMk/>
          <pc:sldMk cId="215143832" sldId="392"/>
        </pc:sldMkLst>
      </pc:sldChg>
      <pc:sldChg chg="modSp mod">
        <pc:chgData name="Vikas Johari" userId="d7ff9454-183a-4329-ad19-29f6e0f77f1f" providerId="ADAL" clId="{D12E1B64-34B6-4084-8DC8-29F0CD56C52D}" dt="2023-06-01T08:49:31.515" v="6" actId="6549"/>
        <pc:sldMkLst>
          <pc:docMk/>
          <pc:sldMk cId="581533260" sldId="399"/>
        </pc:sldMkLst>
        <pc:spChg chg="mod">
          <ac:chgData name="Vikas Johari" userId="d7ff9454-183a-4329-ad19-29f6e0f77f1f" providerId="ADAL" clId="{D12E1B64-34B6-4084-8DC8-29F0CD56C52D}" dt="2023-06-01T08:49:31.515" v="6" actId="6549"/>
          <ac:spMkLst>
            <pc:docMk/>
            <pc:sldMk cId="581533260" sldId="399"/>
            <ac:spMk id="4" creationId="{00000000-0000-0000-0000-000000000000}"/>
          </ac:spMkLst>
        </pc:spChg>
      </pc:sldChg>
      <pc:sldChg chg="modSp mod">
        <pc:chgData name="Vikas Johari" userId="d7ff9454-183a-4329-ad19-29f6e0f77f1f" providerId="ADAL" clId="{D12E1B64-34B6-4084-8DC8-29F0CD56C52D}" dt="2023-06-01T08:50:31.025" v="29" actId="1076"/>
        <pc:sldMkLst>
          <pc:docMk/>
          <pc:sldMk cId="2018235423" sldId="400"/>
        </pc:sldMkLst>
        <pc:spChg chg="mod">
          <ac:chgData name="Vikas Johari" userId="d7ff9454-183a-4329-ad19-29f6e0f77f1f" providerId="ADAL" clId="{D12E1B64-34B6-4084-8DC8-29F0CD56C52D}" dt="2023-06-01T08:50:31.025" v="29" actId="1076"/>
          <ac:spMkLst>
            <pc:docMk/>
            <pc:sldMk cId="2018235423" sldId="400"/>
            <ac:spMk id="3" creationId="{C7623497-100E-A630-BED8-10F35638ADBB}"/>
          </ac:spMkLst>
        </pc:spChg>
      </pc:sldChg>
      <pc:sldChg chg="modSp mod">
        <pc:chgData name="Vikas Johari" userId="d7ff9454-183a-4329-ad19-29f6e0f77f1f" providerId="ADAL" clId="{D12E1B64-34B6-4084-8DC8-29F0CD56C52D}" dt="2023-06-01T08:50:25.722" v="27" actId="1076"/>
        <pc:sldMkLst>
          <pc:docMk/>
          <pc:sldMk cId="3714114748" sldId="401"/>
        </pc:sldMkLst>
        <pc:spChg chg="mod">
          <ac:chgData name="Vikas Johari" userId="d7ff9454-183a-4329-ad19-29f6e0f77f1f" providerId="ADAL" clId="{D12E1B64-34B6-4084-8DC8-29F0CD56C52D}" dt="2023-06-01T08:50:25.722" v="27" actId="1076"/>
          <ac:spMkLst>
            <pc:docMk/>
            <pc:sldMk cId="3714114748" sldId="401"/>
            <ac:spMk id="4" creationId="{7D3AF87A-E741-857B-927C-25DBFCE796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BD11E-8C9B-4986-B7C8-8C4B0F7B0CF6}" type="doc">
      <dgm:prSet loTypeId="urn:microsoft.com/office/officeart/2005/8/layout/pyramid2" loCatId="list" qsTypeId="urn:microsoft.com/office/officeart/2005/8/quickstyle/simple1" qsCatId="simple" csTypeId="urn:microsoft.com/office/officeart/2005/8/colors/colorful4" csCatId="colorful" phldr="1"/>
      <dgm:spPr/>
    </dgm:pt>
    <dgm:pt modelId="{4A0E9CCC-07DF-4E60-88B3-9716C4505D67}">
      <dgm:prSet phldrT="[Text]" custT="1"/>
      <dgm:spPr/>
      <dgm:t>
        <a:bodyPr/>
        <a:lstStyle/>
        <a:p>
          <a:r>
            <a:rPr lang="en-US" altLang="en-US" sz="1600" dirty="0">
              <a:latin typeface="Arial" pitchFamily="34" charset="0"/>
              <a:cs typeface="Arial" pitchFamily="34" charset="0"/>
            </a:rPr>
            <a:t>Self, leading to family happiness</a:t>
          </a:r>
          <a:endParaRPr lang="hi-IN" sz="1600" dirty="0"/>
        </a:p>
      </dgm:t>
    </dgm:pt>
    <dgm:pt modelId="{B99E285A-D216-4012-8598-009A596B6ED1}" type="parTrans" cxnId="{EB98272E-CE84-4C51-B224-0CF538D94220}">
      <dgm:prSet/>
      <dgm:spPr/>
      <dgm:t>
        <a:bodyPr/>
        <a:lstStyle/>
        <a:p>
          <a:endParaRPr lang="hi-IN"/>
        </a:p>
      </dgm:t>
    </dgm:pt>
    <dgm:pt modelId="{251B053E-8484-4055-BFBD-1DAC83360EC9}" type="sibTrans" cxnId="{EB98272E-CE84-4C51-B224-0CF538D94220}">
      <dgm:prSet/>
      <dgm:spPr/>
      <dgm:t>
        <a:bodyPr/>
        <a:lstStyle/>
        <a:p>
          <a:endParaRPr lang="hi-IN"/>
        </a:p>
      </dgm:t>
    </dgm:pt>
    <dgm:pt modelId="{5D4F37F0-2F58-4D06-9A4F-4488711A6F14}">
      <dgm:prSet phldrT="[Text]" custT="1"/>
      <dgm:spPr/>
      <dgm:t>
        <a:bodyPr/>
        <a:lstStyle/>
        <a:p>
          <a:pPr>
            <a:buClr>
              <a:schemeClr val="tx1"/>
            </a:buClr>
            <a:buFontTx/>
            <a:buAutoNum type="arabicPeriod"/>
          </a:pPr>
          <a:r>
            <a:rPr lang="en-US" altLang="en-US" sz="1600" dirty="0">
              <a:latin typeface="Arial" pitchFamily="34" charset="0"/>
              <a:cs typeface="Arial" pitchFamily="34" charset="0"/>
            </a:rPr>
            <a:t>Increased employee productivity</a:t>
          </a:r>
          <a:endParaRPr lang="hi-IN" sz="1600" dirty="0"/>
        </a:p>
      </dgm:t>
    </dgm:pt>
    <dgm:pt modelId="{7951C401-97A2-4D7B-877A-8ACB446DE01B}" type="parTrans" cxnId="{5437EAED-6C5D-41A1-A0A3-1894AA861738}">
      <dgm:prSet/>
      <dgm:spPr/>
      <dgm:t>
        <a:bodyPr/>
        <a:lstStyle/>
        <a:p>
          <a:endParaRPr lang="hi-IN"/>
        </a:p>
      </dgm:t>
    </dgm:pt>
    <dgm:pt modelId="{BB001BB2-A90A-424F-92D1-EDCEC6198D47}" type="sibTrans" cxnId="{5437EAED-6C5D-41A1-A0A3-1894AA861738}">
      <dgm:prSet/>
      <dgm:spPr/>
      <dgm:t>
        <a:bodyPr/>
        <a:lstStyle/>
        <a:p>
          <a:endParaRPr lang="hi-IN"/>
        </a:p>
      </dgm:t>
    </dgm:pt>
    <dgm:pt modelId="{D5538E39-5800-483E-AD62-0C99E35BD39D}">
      <dgm:prSet phldrT="[Text]" custT="1"/>
      <dgm:spPr/>
      <dgm:t>
        <a:bodyPr/>
        <a:lstStyle/>
        <a:p>
          <a:pPr>
            <a:buClr>
              <a:schemeClr val="tx1"/>
            </a:buClr>
            <a:buFontTx/>
            <a:buAutoNum type="arabicPeriod"/>
          </a:pPr>
          <a:r>
            <a:rPr lang="en-US" altLang="en-US" sz="1600" dirty="0">
              <a:latin typeface="Arial" pitchFamily="34" charset="0"/>
              <a:cs typeface="Arial" pitchFamily="34" charset="0"/>
            </a:rPr>
            <a:t>Progress of the country</a:t>
          </a:r>
          <a:endParaRPr lang="hi-IN" sz="1600" dirty="0"/>
        </a:p>
      </dgm:t>
    </dgm:pt>
    <dgm:pt modelId="{CFA3A2DF-25A0-408B-96C3-C17B552C562C}" type="parTrans" cxnId="{0E656BD6-B42C-402D-B5AC-B60DC81491E9}">
      <dgm:prSet/>
      <dgm:spPr/>
      <dgm:t>
        <a:bodyPr/>
        <a:lstStyle/>
        <a:p>
          <a:endParaRPr lang="hi-IN"/>
        </a:p>
      </dgm:t>
    </dgm:pt>
    <dgm:pt modelId="{6CC5193D-F374-4BF0-84B5-55F6BA029A43}" type="sibTrans" cxnId="{0E656BD6-B42C-402D-B5AC-B60DC81491E9}">
      <dgm:prSet/>
      <dgm:spPr/>
      <dgm:t>
        <a:bodyPr/>
        <a:lstStyle/>
        <a:p>
          <a:endParaRPr lang="hi-IN"/>
        </a:p>
      </dgm:t>
    </dgm:pt>
    <dgm:pt modelId="{2A6FC525-C223-4DC5-900F-08796BEA45C4}">
      <dgm:prSet phldrT="[Text]" custT="1"/>
      <dgm:spPr/>
      <dgm:t>
        <a:bodyPr/>
        <a:lstStyle/>
        <a:p>
          <a:r>
            <a:rPr lang="en-US" altLang="en-US" sz="1600">
              <a:latin typeface="Arial" pitchFamily="34" charset="0"/>
              <a:cs typeface="Arial" pitchFamily="34" charset="0"/>
            </a:rPr>
            <a:t>A healthy heart</a:t>
          </a:r>
          <a:endParaRPr lang="hi-IN" sz="1600" dirty="0"/>
        </a:p>
      </dgm:t>
    </dgm:pt>
    <dgm:pt modelId="{A7222CEE-8106-494B-9DCC-826AF0EE06C2}" type="parTrans" cxnId="{8D26EBEE-313D-4906-922E-41924935D917}">
      <dgm:prSet/>
      <dgm:spPr/>
      <dgm:t>
        <a:bodyPr/>
        <a:lstStyle/>
        <a:p>
          <a:endParaRPr lang="hi-IN"/>
        </a:p>
      </dgm:t>
    </dgm:pt>
    <dgm:pt modelId="{9E7ED2B5-3280-4CE3-85E4-2A0FEECB4934}" type="sibTrans" cxnId="{8D26EBEE-313D-4906-922E-41924935D917}">
      <dgm:prSet/>
      <dgm:spPr/>
      <dgm:t>
        <a:bodyPr/>
        <a:lstStyle/>
        <a:p>
          <a:endParaRPr lang="hi-IN"/>
        </a:p>
      </dgm:t>
    </dgm:pt>
    <dgm:pt modelId="{439DB5DD-12F7-4184-BD95-0729066D8831}" type="pres">
      <dgm:prSet presAssocID="{113BD11E-8C9B-4986-B7C8-8C4B0F7B0CF6}" presName="compositeShape" presStyleCnt="0">
        <dgm:presLayoutVars>
          <dgm:dir/>
          <dgm:resizeHandles/>
        </dgm:presLayoutVars>
      </dgm:prSet>
      <dgm:spPr/>
    </dgm:pt>
    <dgm:pt modelId="{897078C0-EA4C-436F-958F-96EA0C920A8A}" type="pres">
      <dgm:prSet presAssocID="{113BD11E-8C9B-4986-B7C8-8C4B0F7B0CF6}" presName="pyramid" presStyleLbl="node1" presStyleIdx="0" presStyleCnt="1"/>
      <dgm:spPr/>
    </dgm:pt>
    <dgm:pt modelId="{544A303C-48AD-48B1-B4F1-044D86B97413}" type="pres">
      <dgm:prSet presAssocID="{113BD11E-8C9B-4986-B7C8-8C4B0F7B0CF6}" presName="theList" presStyleCnt="0"/>
      <dgm:spPr/>
    </dgm:pt>
    <dgm:pt modelId="{962AB523-B007-4454-9268-03EDA8E4C9D6}" type="pres">
      <dgm:prSet presAssocID="{4A0E9CCC-07DF-4E60-88B3-9716C4505D67}" presName="aNode" presStyleLbl="fgAcc1" presStyleIdx="0" presStyleCnt="4" custScaleX="134828">
        <dgm:presLayoutVars>
          <dgm:bulletEnabled val="1"/>
        </dgm:presLayoutVars>
      </dgm:prSet>
      <dgm:spPr/>
    </dgm:pt>
    <dgm:pt modelId="{23F02647-BB7A-4637-98ED-14015A44E1CF}" type="pres">
      <dgm:prSet presAssocID="{4A0E9CCC-07DF-4E60-88B3-9716C4505D67}" presName="aSpace" presStyleCnt="0"/>
      <dgm:spPr/>
    </dgm:pt>
    <dgm:pt modelId="{35AE0F46-29F4-48E2-BBB8-31445CA55F75}" type="pres">
      <dgm:prSet presAssocID="{5D4F37F0-2F58-4D06-9A4F-4488711A6F14}" presName="aNode" presStyleLbl="fgAcc1" presStyleIdx="1" presStyleCnt="4" custScaleX="134828">
        <dgm:presLayoutVars>
          <dgm:bulletEnabled val="1"/>
        </dgm:presLayoutVars>
      </dgm:prSet>
      <dgm:spPr/>
    </dgm:pt>
    <dgm:pt modelId="{D7BA22EA-AE4F-4E39-A834-0E25584E344A}" type="pres">
      <dgm:prSet presAssocID="{5D4F37F0-2F58-4D06-9A4F-4488711A6F14}" presName="aSpace" presStyleCnt="0"/>
      <dgm:spPr/>
    </dgm:pt>
    <dgm:pt modelId="{071AB3FF-3113-4623-8788-2859B818603F}" type="pres">
      <dgm:prSet presAssocID="{D5538E39-5800-483E-AD62-0C99E35BD39D}" presName="aNode" presStyleLbl="fgAcc1" presStyleIdx="2" presStyleCnt="4" custScaleX="134828">
        <dgm:presLayoutVars>
          <dgm:bulletEnabled val="1"/>
        </dgm:presLayoutVars>
      </dgm:prSet>
      <dgm:spPr/>
    </dgm:pt>
    <dgm:pt modelId="{277A3DED-A7CE-41C2-9A16-BB6421C10546}" type="pres">
      <dgm:prSet presAssocID="{D5538E39-5800-483E-AD62-0C99E35BD39D}" presName="aSpace" presStyleCnt="0"/>
      <dgm:spPr/>
    </dgm:pt>
    <dgm:pt modelId="{060B1A05-64AF-4D36-8807-D7F595D43068}" type="pres">
      <dgm:prSet presAssocID="{2A6FC525-C223-4DC5-900F-08796BEA45C4}" presName="aNode" presStyleLbl="fgAcc1" presStyleIdx="3" presStyleCnt="4" custScaleX="134828">
        <dgm:presLayoutVars>
          <dgm:bulletEnabled val="1"/>
        </dgm:presLayoutVars>
      </dgm:prSet>
      <dgm:spPr/>
    </dgm:pt>
    <dgm:pt modelId="{DCF2166B-DCD4-4838-B29D-C13147838FCF}" type="pres">
      <dgm:prSet presAssocID="{2A6FC525-C223-4DC5-900F-08796BEA45C4}" presName="aSpace" presStyleCnt="0"/>
      <dgm:spPr/>
    </dgm:pt>
  </dgm:ptLst>
  <dgm:cxnLst>
    <dgm:cxn modelId="{79BD9D05-4E8F-423A-A67F-D2FE0E3D2F91}" type="presOf" srcId="{113BD11E-8C9B-4986-B7C8-8C4B0F7B0CF6}" destId="{439DB5DD-12F7-4184-BD95-0729066D8831}" srcOrd="0" destOrd="0" presId="urn:microsoft.com/office/officeart/2005/8/layout/pyramid2"/>
    <dgm:cxn modelId="{79C72A23-FD38-461C-B177-97DFFB0F12FD}" type="presOf" srcId="{2A6FC525-C223-4DC5-900F-08796BEA45C4}" destId="{060B1A05-64AF-4D36-8807-D7F595D43068}" srcOrd="0" destOrd="0" presId="urn:microsoft.com/office/officeart/2005/8/layout/pyramid2"/>
    <dgm:cxn modelId="{0F6FDA23-B468-485E-AD75-DAF815EE22DA}" type="presOf" srcId="{D5538E39-5800-483E-AD62-0C99E35BD39D}" destId="{071AB3FF-3113-4623-8788-2859B818603F}" srcOrd="0" destOrd="0" presId="urn:microsoft.com/office/officeart/2005/8/layout/pyramid2"/>
    <dgm:cxn modelId="{EB98272E-CE84-4C51-B224-0CF538D94220}" srcId="{113BD11E-8C9B-4986-B7C8-8C4B0F7B0CF6}" destId="{4A0E9CCC-07DF-4E60-88B3-9716C4505D67}" srcOrd="0" destOrd="0" parTransId="{B99E285A-D216-4012-8598-009A596B6ED1}" sibTransId="{251B053E-8484-4055-BFBD-1DAC83360EC9}"/>
    <dgm:cxn modelId="{79DFDC2F-0394-46EC-86DF-E1E98589AB0C}" type="presOf" srcId="{4A0E9CCC-07DF-4E60-88B3-9716C4505D67}" destId="{962AB523-B007-4454-9268-03EDA8E4C9D6}" srcOrd="0" destOrd="0" presId="urn:microsoft.com/office/officeart/2005/8/layout/pyramid2"/>
    <dgm:cxn modelId="{0E656BD6-B42C-402D-B5AC-B60DC81491E9}" srcId="{113BD11E-8C9B-4986-B7C8-8C4B0F7B0CF6}" destId="{D5538E39-5800-483E-AD62-0C99E35BD39D}" srcOrd="2" destOrd="0" parTransId="{CFA3A2DF-25A0-408B-96C3-C17B552C562C}" sibTransId="{6CC5193D-F374-4BF0-84B5-55F6BA029A43}"/>
    <dgm:cxn modelId="{B9F38FE7-B7C0-4319-AFB3-D791E934E445}" type="presOf" srcId="{5D4F37F0-2F58-4D06-9A4F-4488711A6F14}" destId="{35AE0F46-29F4-48E2-BBB8-31445CA55F75}" srcOrd="0" destOrd="0" presId="urn:microsoft.com/office/officeart/2005/8/layout/pyramid2"/>
    <dgm:cxn modelId="{5437EAED-6C5D-41A1-A0A3-1894AA861738}" srcId="{113BD11E-8C9B-4986-B7C8-8C4B0F7B0CF6}" destId="{5D4F37F0-2F58-4D06-9A4F-4488711A6F14}" srcOrd="1" destOrd="0" parTransId="{7951C401-97A2-4D7B-877A-8ACB446DE01B}" sibTransId="{BB001BB2-A90A-424F-92D1-EDCEC6198D47}"/>
    <dgm:cxn modelId="{8D26EBEE-313D-4906-922E-41924935D917}" srcId="{113BD11E-8C9B-4986-B7C8-8C4B0F7B0CF6}" destId="{2A6FC525-C223-4DC5-900F-08796BEA45C4}" srcOrd="3" destOrd="0" parTransId="{A7222CEE-8106-494B-9DCC-826AF0EE06C2}" sibTransId="{9E7ED2B5-3280-4CE3-85E4-2A0FEECB4934}"/>
    <dgm:cxn modelId="{31E4F957-7766-432F-9901-992C0AFF2E27}" type="presParOf" srcId="{439DB5DD-12F7-4184-BD95-0729066D8831}" destId="{897078C0-EA4C-436F-958F-96EA0C920A8A}" srcOrd="0" destOrd="0" presId="urn:microsoft.com/office/officeart/2005/8/layout/pyramid2"/>
    <dgm:cxn modelId="{6D6A1F2D-CA79-4600-82B4-8B6B2E90814C}" type="presParOf" srcId="{439DB5DD-12F7-4184-BD95-0729066D8831}" destId="{544A303C-48AD-48B1-B4F1-044D86B97413}" srcOrd="1" destOrd="0" presId="urn:microsoft.com/office/officeart/2005/8/layout/pyramid2"/>
    <dgm:cxn modelId="{971B56EA-0254-4D8F-A58F-27B345C6A436}" type="presParOf" srcId="{544A303C-48AD-48B1-B4F1-044D86B97413}" destId="{962AB523-B007-4454-9268-03EDA8E4C9D6}" srcOrd="0" destOrd="0" presId="urn:microsoft.com/office/officeart/2005/8/layout/pyramid2"/>
    <dgm:cxn modelId="{FE5ADAF9-6E2E-433C-A2DB-30D995203409}" type="presParOf" srcId="{544A303C-48AD-48B1-B4F1-044D86B97413}" destId="{23F02647-BB7A-4637-98ED-14015A44E1CF}" srcOrd="1" destOrd="0" presId="urn:microsoft.com/office/officeart/2005/8/layout/pyramid2"/>
    <dgm:cxn modelId="{D2BC87C1-7437-4A98-A912-E461A50B1222}" type="presParOf" srcId="{544A303C-48AD-48B1-B4F1-044D86B97413}" destId="{35AE0F46-29F4-48E2-BBB8-31445CA55F75}" srcOrd="2" destOrd="0" presId="urn:microsoft.com/office/officeart/2005/8/layout/pyramid2"/>
    <dgm:cxn modelId="{CD3CB944-0067-4C57-B972-5E9EFBA019AB}" type="presParOf" srcId="{544A303C-48AD-48B1-B4F1-044D86B97413}" destId="{D7BA22EA-AE4F-4E39-A834-0E25584E344A}" srcOrd="3" destOrd="0" presId="urn:microsoft.com/office/officeart/2005/8/layout/pyramid2"/>
    <dgm:cxn modelId="{E0C84ACC-7F70-49CE-B11E-85679FC1BCAD}" type="presParOf" srcId="{544A303C-48AD-48B1-B4F1-044D86B97413}" destId="{071AB3FF-3113-4623-8788-2859B818603F}" srcOrd="4" destOrd="0" presId="urn:microsoft.com/office/officeart/2005/8/layout/pyramid2"/>
    <dgm:cxn modelId="{876D6EB1-0223-458A-9EF6-2077ADBC05DD}" type="presParOf" srcId="{544A303C-48AD-48B1-B4F1-044D86B97413}" destId="{277A3DED-A7CE-41C2-9A16-BB6421C10546}" srcOrd="5" destOrd="0" presId="urn:microsoft.com/office/officeart/2005/8/layout/pyramid2"/>
    <dgm:cxn modelId="{CD49BFB7-9FB5-4AC4-AC17-F75B4817C626}" type="presParOf" srcId="{544A303C-48AD-48B1-B4F1-044D86B97413}" destId="{060B1A05-64AF-4D36-8807-D7F595D43068}" srcOrd="6" destOrd="0" presId="urn:microsoft.com/office/officeart/2005/8/layout/pyramid2"/>
    <dgm:cxn modelId="{5771557D-D031-465B-BDE0-299B8D7F4370}" type="presParOf" srcId="{544A303C-48AD-48B1-B4F1-044D86B97413}" destId="{DCF2166B-DCD4-4838-B29D-C13147838FCF}"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6D9AE8-7D69-4FBF-B130-AFBD2E508189}"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hi-IN"/>
        </a:p>
      </dgm:t>
    </dgm:pt>
    <dgm:pt modelId="{8BE0DA29-85EB-44C9-8D1F-BBD308ADABBD}">
      <dgm:prSet phldrT="[Text]" custT="1"/>
      <dgm:spPr/>
      <dgm:t>
        <a:bodyPr/>
        <a:lstStyle/>
        <a:p>
          <a:pPr>
            <a:buClr>
              <a:srgbClr val="0070C0"/>
            </a:buClr>
            <a:buFont typeface="Wingdings" panose="05000000000000000000" pitchFamily="2" charset="2"/>
            <a:buNone/>
          </a:pPr>
          <a:r>
            <a:rPr lang="en-IN" sz="1600" b="1" dirty="0">
              <a:solidFill>
                <a:schemeClr val="tx1"/>
              </a:solidFill>
              <a:latin typeface="+mn-lt"/>
            </a:rPr>
            <a:t>Mint</a:t>
          </a:r>
          <a:endParaRPr lang="hi-IN" sz="1600" b="1" dirty="0">
            <a:solidFill>
              <a:schemeClr val="tx1"/>
            </a:solidFill>
            <a:latin typeface="+mn-lt"/>
          </a:endParaRPr>
        </a:p>
      </dgm:t>
    </dgm:pt>
    <dgm:pt modelId="{F606C86D-A12A-4902-9173-052959EB4165}" type="parTrans" cxnId="{CB2DAB90-C225-4E75-A985-4E89CD9AFC8E}">
      <dgm:prSet/>
      <dgm:spPr/>
      <dgm:t>
        <a:bodyPr/>
        <a:lstStyle/>
        <a:p>
          <a:endParaRPr lang="hi-IN"/>
        </a:p>
      </dgm:t>
    </dgm:pt>
    <dgm:pt modelId="{544486C6-B6D6-4EF4-A7D0-13E9EE2EED5D}" type="sibTrans" cxnId="{CB2DAB90-C225-4E75-A985-4E89CD9AFC8E}">
      <dgm:prSet/>
      <dgm:spPr/>
      <dgm:t>
        <a:bodyPr/>
        <a:lstStyle/>
        <a:p>
          <a:endParaRPr lang="hi-IN"/>
        </a:p>
      </dgm:t>
    </dgm:pt>
    <dgm:pt modelId="{E2D4F700-7B6B-46FD-A0E6-8BB69EB62B2F}">
      <dgm:prSet custT="1"/>
      <dgm:spPr/>
      <dgm:t>
        <a:bodyPr/>
        <a:lstStyle/>
        <a:p>
          <a:r>
            <a:rPr lang="en-IN" sz="1600" b="1">
              <a:solidFill>
                <a:schemeClr val="tx1"/>
              </a:solidFill>
              <a:latin typeface="+mn-lt"/>
            </a:rPr>
            <a:t>Beetroot</a:t>
          </a:r>
          <a:endParaRPr lang="en-IN" sz="1600" b="1" dirty="0">
            <a:solidFill>
              <a:schemeClr val="tx1"/>
            </a:solidFill>
            <a:latin typeface="+mn-lt"/>
          </a:endParaRPr>
        </a:p>
      </dgm:t>
    </dgm:pt>
    <dgm:pt modelId="{73C61157-998D-47D9-95AD-B53242287674}" type="parTrans" cxnId="{A2F2B578-E06C-41CB-83DC-2E95B4BBAEDD}">
      <dgm:prSet/>
      <dgm:spPr/>
      <dgm:t>
        <a:bodyPr/>
        <a:lstStyle/>
        <a:p>
          <a:endParaRPr lang="hi-IN"/>
        </a:p>
      </dgm:t>
    </dgm:pt>
    <dgm:pt modelId="{7B877425-CF4F-450A-9F94-199920A2E0D6}" type="sibTrans" cxnId="{A2F2B578-E06C-41CB-83DC-2E95B4BBAEDD}">
      <dgm:prSet/>
      <dgm:spPr/>
      <dgm:t>
        <a:bodyPr/>
        <a:lstStyle/>
        <a:p>
          <a:endParaRPr lang="hi-IN"/>
        </a:p>
      </dgm:t>
    </dgm:pt>
    <dgm:pt modelId="{9AC00D0E-3F2B-485A-AB13-8032294EEB03}">
      <dgm:prSet custT="1"/>
      <dgm:spPr/>
      <dgm:t>
        <a:bodyPr/>
        <a:lstStyle/>
        <a:p>
          <a:r>
            <a:rPr lang="en-IN" sz="1600" b="1">
              <a:solidFill>
                <a:schemeClr val="tx1"/>
              </a:solidFill>
              <a:latin typeface="+mn-lt"/>
            </a:rPr>
            <a:t>Bitter gourd</a:t>
          </a:r>
          <a:endParaRPr lang="en-IN" sz="1600" b="1" dirty="0">
            <a:solidFill>
              <a:schemeClr val="tx1"/>
            </a:solidFill>
            <a:latin typeface="+mn-lt"/>
          </a:endParaRPr>
        </a:p>
      </dgm:t>
    </dgm:pt>
    <dgm:pt modelId="{9027A366-1CA9-4167-991D-797483ADD739}" type="parTrans" cxnId="{FACFE347-4956-4095-9C86-719E99EEEFB4}">
      <dgm:prSet/>
      <dgm:spPr/>
      <dgm:t>
        <a:bodyPr/>
        <a:lstStyle/>
        <a:p>
          <a:endParaRPr lang="hi-IN"/>
        </a:p>
      </dgm:t>
    </dgm:pt>
    <dgm:pt modelId="{67886A76-7D94-4F57-88C0-E0E7F94661EB}" type="sibTrans" cxnId="{FACFE347-4956-4095-9C86-719E99EEEFB4}">
      <dgm:prSet/>
      <dgm:spPr/>
      <dgm:t>
        <a:bodyPr/>
        <a:lstStyle/>
        <a:p>
          <a:endParaRPr lang="hi-IN"/>
        </a:p>
      </dgm:t>
    </dgm:pt>
    <dgm:pt modelId="{6F05D4B0-D15F-450B-8DD7-F3942B048832}">
      <dgm:prSet custT="1"/>
      <dgm:spPr/>
      <dgm:t>
        <a:bodyPr/>
        <a:lstStyle/>
        <a:p>
          <a:r>
            <a:rPr lang="en-IN" sz="1600" b="1">
              <a:solidFill>
                <a:schemeClr val="tx1"/>
              </a:solidFill>
              <a:latin typeface="+mn-lt"/>
            </a:rPr>
            <a:t>Bottle gourd</a:t>
          </a:r>
          <a:endParaRPr lang="en-IN" sz="1600" b="1" dirty="0">
            <a:solidFill>
              <a:schemeClr val="tx1"/>
            </a:solidFill>
            <a:latin typeface="+mn-lt"/>
          </a:endParaRPr>
        </a:p>
      </dgm:t>
    </dgm:pt>
    <dgm:pt modelId="{F8609E50-81AC-479D-A2D1-1DD90D2C00D4}" type="parTrans" cxnId="{C6F89A9A-AF90-4DE2-BE16-25F7AA81F7DA}">
      <dgm:prSet/>
      <dgm:spPr/>
      <dgm:t>
        <a:bodyPr/>
        <a:lstStyle/>
        <a:p>
          <a:endParaRPr lang="hi-IN"/>
        </a:p>
      </dgm:t>
    </dgm:pt>
    <dgm:pt modelId="{D7207BD4-03BA-4351-9D61-476FBD9848B2}" type="sibTrans" cxnId="{C6F89A9A-AF90-4DE2-BE16-25F7AA81F7DA}">
      <dgm:prSet/>
      <dgm:spPr/>
      <dgm:t>
        <a:bodyPr/>
        <a:lstStyle/>
        <a:p>
          <a:endParaRPr lang="hi-IN"/>
        </a:p>
      </dgm:t>
    </dgm:pt>
    <dgm:pt modelId="{CC0538BF-0A71-4196-B005-E6071CE2AD5C}">
      <dgm:prSet custT="1"/>
      <dgm:spPr/>
      <dgm:t>
        <a:bodyPr/>
        <a:lstStyle/>
        <a:p>
          <a:r>
            <a:rPr lang="en-IN" sz="1600" b="1" dirty="0">
              <a:solidFill>
                <a:schemeClr val="tx1"/>
              </a:solidFill>
              <a:latin typeface="+mn-lt"/>
            </a:rPr>
            <a:t>Cabbage</a:t>
          </a:r>
        </a:p>
      </dgm:t>
    </dgm:pt>
    <dgm:pt modelId="{9F5B4F97-FCD7-4F9E-8937-F64B4ABC39E9}" type="parTrans" cxnId="{301179F2-B092-451B-935E-5816E5F246BD}">
      <dgm:prSet/>
      <dgm:spPr/>
      <dgm:t>
        <a:bodyPr/>
        <a:lstStyle/>
        <a:p>
          <a:endParaRPr lang="hi-IN"/>
        </a:p>
      </dgm:t>
    </dgm:pt>
    <dgm:pt modelId="{0ED840D6-9787-4D0D-99FC-D97A3F50D038}" type="sibTrans" cxnId="{301179F2-B092-451B-935E-5816E5F246BD}">
      <dgm:prSet/>
      <dgm:spPr/>
      <dgm:t>
        <a:bodyPr/>
        <a:lstStyle/>
        <a:p>
          <a:endParaRPr lang="hi-IN"/>
        </a:p>
      </dgm:t>
    </dgm:pt>
    <dgm:pt modelId="{1E22E25E-DC4E-4DF5-9696-36675B9CF473}">
      <dgm:prSet custT="1"/>
      <dgm:spPr/>
      <dgm:t>
        <a:bodyPr/>
        <a:lstStyle/>
        <a:p>
          <a:r>
            <a:rPr lang="en-IN" sz="1600" b="1">
              <a:solidFill>
                <a:schemeClr val="tx1"/>
              </a:solidFill>
              <a:latin typeface="+mn-lt"/>
            </a:rPr>
            <a:t>Capsicum</a:t>
          </a:r>
          <a:endParaRPr lang="en-IN" sz="1600" b="1" dirty="0">
            <a:solidFill>
              <a:schemeClr val="tx1"/>
            </a:solidFill>
            <a:latin typeface="+mn-lt"/>
          </a:endParaRPr>
        </a:p>
      </dgm:t>
    </dgm:pt>
    <dgm:pt modelId="{298AD8A4-E348-464C-B9DA-0004E5F636CD}" type="parTrans" cxnId="{5C777BBB-1321-45D8-BD3A-7EEFD66CAED2}">
      <dgm:prSet/>
      <dgm:spPr/>
      <dgm:t>
        <a:bodyPr/>
        <a:lstStyle/>
        <a:p>
          <a:endParaRPr lang="hi-IN"/>
        </a:p>
      </dgm:t>
    </dgm:pt>
    <dgm:pt modelId="{D6B6239C-C911-4B06-83A5-1AF7EA3C2516}" type="sibTrans" cxnId="{5C777BBB-1321-45D8-BD3A-7EEFD66CAED2}">
      <dgm:prSet/>
      <dgm:spPr/>
      <dgm:t>
        <a:bodyPr/>
        <a:lstStyle/>
        <a:p>
          <a:endParaRPr lang="hi-IN"/>
        </a:p>
      </dgm:t>
    </dgm:pt>
    <dgm:pt modelId="{C5A813CD-5D25-40BB-AF8E-4438C7DC3C62}">
      <dgm:prSet custT="1"/>
      <dgm:spPr/>
      <dgm:t>
        <a:bodyPr/>
        <a:lstStyle/>
        <a:p>
          <a:r>
            <a:rPr lang="en-IN" sz="1600" b="1">
              <a:solidFill>
                <a:schemeClr val="tx1"/>
              </a:solidFill>
              <a:latin typeface="+mn-lt"/>
            </a:rPr>
            <a:t>Carrot</a:t>
          </a:r>
          <a:endParaRPr lang="en-IN" sz="1600" b="1" dirty="0">
            <a:solidFill>
              <a:schemeClr val="tx1"/>
            </a:solidFill>
            <a:latin typeface="+mn-lt"/>
          </a:endParaRPr>
        </a:p>
      </dgm:t>
    </dgm:pt>
    <dgm:pt modelId="{56E730A9-7527-4C07-92AF-233CFD5C4355}" type="parTrans" cxnId="{FB5C5DCC-BAF5-485B-BF37-1259660DF9AA}">
      <dgm:prSet/>
      <dgm:spPr/>
      <dgm:t>
        <a:bodyPr/>
        <a:lstStyle/>
        <a:p>
          <a:endParaRPr lang="hi-IN"/>
        </a:p>
      </dgm:t>
    </dgm:pt>
    <dgm:pt modelId="{59D0B8EF-DE30-42B6-AB9E-B91D26C48AB8}" type="sibTrans" cxnId="{FB5C5DCC-BAF5-485B-BF37-1259660DF9AA}">
      <dgm:prSet/>
      <dgm:spPr/>
      <dgm:t>
        <a:bodyPr/>
        <a:lstStyle/>
        <a:p>
          <a:endParaRPr lang="hi-IN"/>
        </a:p>
      </dgm:t>
    </dgm:pt>
    <dgm:pt modelId="{95E5F558-9736-4E78-8CE5-C3719A1CFCA9}">
      <dgm:prSet custT="1"/>
      <dgm:spPr/>
      <dgm:t>
        <a:bodyPr/>
        <a:lstStyle/>
        <a:p>
          <a:r>
            <a:rPr lang="en-IN" sz="1600" b="1">
              <a:solidFill>
                <a:schemeClr val="tx1"/>
              </a:solidFill>
              <a:latin typeface="+mn-lt"/>
            </a:rPr>
            <a:t>Celery</a:t>
          </a:r>
          <a:endParaRPr lang="en-IN" sz="1600" b="1" dirty="0">
            <a:solidFill>
              <a:schemeClr val="tx1"/>
            </a:solidFill>
            <a:latin typeface="+mn-lt"/>
          </a:endParaRPr>
        </a:p>
      </dgm:t>
    </dgm:pt>
    <dgm:pt modelId="{EA3B160B-A58B-44DA-9C7A-735FF92AC870}" type="parTrans" cxnId="{FE0CE413-428C-4C6E-9AFA-96F61593A5BF}">
      <dgm:prSet/>
      <dgm:spPr/>
      <dgm:t>
        <a:bodyPr/>
        <a:lstStyle/>
        <a:p>
          <a:endParaRPr lang="hi-IN"/>
        </a:p>
      </dgm:t>
    </dgm:pt>
    <dgm:pt modelId="{7C450128-8498-4124-AA33-69F40056FC23}" type="sibTrans" cxnId="{FE0CE413-428C-4C6E-9AFA-96F61593A5BF}">
      <dgm:prSet/>
      <dgm:spPr/>
      <dgm:t>
        <a:bodyPr/>
        <a:lstStyle/>
        <a:p>
          <a:endParaRPr lang="hi-IN"/>
        </a:p>
      </dgm:t>
    </dgm:pt>
    <dgm:pt modelId="{93A1786B-3EE3-4675-9C5E-5769FE488091}">
      <dgm:prSet custT="1"/>
      <dgm:spPr/>
      <dgm:t>
        <a:bodyPr/>
        <a:lstStyle/>
        <a:p>
          <a:r>
            <a:rPr lang="en-IN" sz="1600" b="1">
              <a:solidFill>
                <a:schemeClr val="tx1"/>
              </a:solidFill>
              <a:latin typeface="+mn-lt"/>
            </a:rPr>
            <a:t>Cucumber</a:t>
          </a:r>
          <a:endParaRPr lang="en-IN" sz="1600" b="1" dirty="0">
            <a:solidFill>
              <a:schemeClr val="tx1"/>
            </a:solidFill>
            <a:latin typeface="+mn-lt"/>
          </a:endParaRPr>
        </a:p>
      </dgm:t>
    </dgm:pt>
    <dgm:pt modelId="{AAF99DA0-FAFF-4865-80E7-85DCD3B8C205}" type="parTrans" cxnId="{EBF6716E-D53F-4B80-836B-3408B29316D4}">
      <dgm:prSet/>
      <dgm:spPr/>
      <dgm:t>
        <a:bodyPr/>
        <a:lstStyle/>
        <a:p>
          <a:endParaRPr lang="hi-IN"/>
        </a:p>
      </dgm:t>
    </dgm:pt>
    <dgm:pt modelId="{3ABEB731-2665-4601-BD76-FE9F387C058C}" type="sibTrans" cxnId="{EBF6716E-D53F-4B80-836B-3408B29316D4}">
      <dgm:prSet/>
      <dgm:spPr/>
      <dgm:t>
        <a:bodyPr/>
        <a:lstStyle/>
        <a:p>
          <a:endParaRPr lang="hi-IN"/>
        </a:p>
      </dgm:t>
    </dgm:pt>
    <dgm:pt modelId="{F5372814-D239-4388-8548-A2E1703C949D}">
      <dgm:prSet custT="1"/>
      <dgm:spPr/>
      <dgm:t>
        <a:bodyPr/>
        <a:lstStyle/>
        <a:p>
          <a:r>
            <a:rPr lang="en-IN" sz="1600" b="1">
              <a:solidFill>
                <a:schemeClr val="tx1"/>
              </a:solidFill>
              <a:latin typeface="+mn-lt"/>
            </a:rPr>
            <a:t>Garlic</a:t>
          </a:r>
          <a:endParaRPr lang="en-IN" sz="1600" b="1" dirty="0">
            <a:solidFill>
              <a:schemeClr val="tx1"/>
            </a:solidFill>
            <a:latin typeface="+mn-lt"/>
          </a:endParaRPr>
        </a:p>
      </dgm:t>
    </dgm:pt>
    <dgm:pt modelId="{69E78722-85B9-4FE0-B04C-B497DE31A2FB}" type="parTrans" cxnId="{87B9B9BD-E0A3-4140-9275-8BF3A6068F2E}">
      <dgm:prSet/>
      <dgm:spPr/>
      <dgm:t>
        <a:bodyPr/>
        <a:lstStyle/>
        <a:p>
          <a:endParaRPr lang="hi-IN"/>
        </a:p>
      </dgm:t>
    </dgm:pt>
    <dgm:pt modelId="{15392602-3CE1-4717-A2AF-6F8CFFAEF970}" type="sibTrans" cxnId="{87B9B9BD-E0A3-4140-9275-8BF3A6068F2E}">
      <dgm:prSet/>
      <dgm:spPr/>
      <dgm:t>
        <a:bodyPr/>
        <a:lstStyle/>
        <a:p>
          <a:endParaRPr lang="hi-IN"/>
        </a:p>
      </dgm:t>
    </dgm:pt>
    <dgm:pt modelId="{B7386995-CEDD-49E5-9BD6-F5431F53A65E}">
      <dgm:prSet custT="1"/>
      <dgm:spPr/>
      <dgm:t>
        <a:bodyPr/>
        <a:lstStyle/>
        <a:p>
          <a:r>
            <a:rPr lang="en-IN" sz="1600" b="1">
              <a:solidFill>
                <a:schemeClr val="tx1"/>
              </a:solidFill>
              <a:latin typeface="+mn-lt"/>
            </a:rPr>
            <a:t>Ginger</a:t>
          </a:r>
          <a:endParaRPr lang="en-IN" sz="1600" b="1" dirty="0">
            <a:solidFill>
              <a:schemeClr val="tx1"/>
            </a:solidFill>
            <a:latin typeface="+mn-lt"/>
          </a:endParaRPr>
        </a:p>
      </dgm:t>
    </dgm:pt>
    <dgm:pt modelId="{1B27C617-BC66-45D7-B21A-C92237E94DDA}" type="parTrans" cxnId="{46B2D55E-1BF6-4DE8-9AD8-4CCE0166C9A8}">
      <dgm:prSet/>
      <dgm:spPr/>
      <dgm:t>
        <a:bodyPr/>
        <a:lstStyle/>
        <a:p>
          <a:endParaRPr lang="hi-IN"/>
        </a:p>
      </dgm:t>
    </dgm:pt>
    <dgm:pt modelId="{2CB75983-C09C-482C-92A7-04AFE820EAE8}" type="sibTrans" cxnId="{46B2D55E-1BF6-4DE8-9AD8-4CCE0166C9A8}">
      <dgm:prSet/>
      <dgm:spPr/>
      <dgm:t>
        <a:bodyPr/>
        <a:lstStyle/>
        <a:p>
          <a:endParaRPr lang="hi-IN"/>
        </a:p>
      </dgm:t>
    </dgm:pt>
    <dgm:pt modelId="{A0C2958B-9BD3-400D-87A4-007E38485738}">
      <dgm:prSet custT="1"/>
      <dgm:spPr/>
      <dgm:t>
        <a:bodyPr/>
        <a:lstStyle/>
        <a:p>
          <a:r>
            <a:rPr lang="en-IN" sz="1600" b="1">
              <a:solidFill>
                <a:schemeClr val="tx1"/>
              </a:solidFill>
              <a:latin typeface="+mn-lt"/>
            </a:rPr>
            <a:t>Goose berry</a:t>
          </a:r>
          <a:endParaRPr lang="en-IN" sz="1600" b="1" dirty="0">
            <a:solidFill>
              <a:schemeClr val="tx1"/>
            </a:solidFill>
            <a:latin typeface="+mn-lt"/>
          </a:endParaRPr>
        </a:p>
      </dgm:t>
    </dgm:pt>
    <dgm:pt modelId="{F9F33E4B-6BC4-4CD8-9B92-AB463E0D7214}" type="parTrans" cxnId="{C1FD56CD-7F4B-4F8F-B7D6-4BA18479875F}">
      <dgm:prSet/>
      <dgm:spPr/>
      <dgm:t>
        <a:bodyPr/>
        <a:lstStyle/>
        <a:p>
          <a:endParaRPr lang="hi-IN"/>
        </a:p>
      </dgm:t>
    </dgm:pt>
    <dgm:pt modelId="{4F75C1A5-E299-4292-8E6F-29CFCFDCC9A7}" type="sibTrans" cxnId="{C1FD56CD-7F4B-4F8F-B7D6-4BA18479875F}">
      <dgm:prSet/>
      <dgm:spPr/>
      <dgm:t>
        <a:bodyPr/>
        <a:lstStyle/>
        <a:p>
          <a:endParaRPr lang="hi-IN"/>
        </a:p>
      </dgm:t>
    </dgm:pt>
    <dgm:pt modelId="{6CA328DC-A8E7-4867-977C-75C5FC1B6545}">
      <dgm:prSet custT="1"/>
      <dgm:spPr/>
      <dgm:t>
        <a:bodyPr/>
        <a:lstStyle/>
        <a:p>
          <a:r>
            <a:rPr lang="en-IN" sz="1600" b="1">
              <a:solidFill>
                <a:schemeClr val="tx1"/>
              </a:solidFill>
              <a:latin typeface="+mn-lt"/>
            </a:rPr>
            <a:t>Green</a:t>
          </a:r>
          <a:endParaRPr lang="en-IN" sz="1600" b="1" dirty="0">
            <a:solidFill>
              <a:schemeClr val="tx1"/>
            </a:solidFill>
            <a:latin typeface="+mn-lt"/>
          </a:endParaRPr>
        </a:p>
      </dgm:t>
    </dgm:pt>
    <dgm:pt modelId="{25D93B1E-9231-4245-94F3-AB389CEE2AE8}" type="parTrans" cxnId="{D0137B13-36A2-4970-92C7-8C968E3D28C5}">
      <dgm:prSet/>
      <dgm:spPr/>
      <dgm:t>
        <a:bodyPr/>
        <a:lstStyle/>
        <a:p>
          <a:endParaRPr lang="hi-IN"/>
        </a:p>
      </dgm:t>
    </dgm:pt>
    <dgm:pt modelId="{11D6AD1D-EA7B-4F7C-B3AF-13ECDCCD8FFE}" type="sibTrans" cxnId="{D0137B13-36A2-4970-92C7-8C968E3D28C5}">
      <dgm:prSet/>
      <dgm:spPr/>
      <dgm:t>
        <a:bodyPr/>
        <a:lstStyle/>
        <a:p>
          <a:endParaRPr lang="hi-IN"/>
        </a:p>
      </dgm:t>
    </dgm:pt>
    <dgm:pt modelId="{56BDC359-2A52-4B23-BA9E-18241E302CED}">
      <dgm:prSet custT="1"/>
      <dgm:spPr/>
      <dgm:t>
        <a:bodyPr/>
        <a:lstStyle/>
        <a:p>
          <a:r>
            <a:rPr lang="en-IN" sz="1600" b="1" dirty="0">
              <a:solidFill>
                <a:schemeClr val="tx1"/>
              </a:solidFill>
              <a:latin typeface="+mn-lt"/>
            </a:rPr>
            <a:t>Tomato</a:t>
          </a:r>
        </a:p>
      </dgm:t>
    </dgm:pt>
    <dgm:pt modelId="{53DA39C4-ED59-42C3-91D5-0E2FFC4905A7}" type="parTrans" cxnId="{65745DAB-B1E8-4D96-95F7-FAB78683B003}">
      <dgm:prSet/>
      <dgm:spPr/>
      <dgm:t>
        <a:bodyPr/>
        <a:lstStyle/>
        <a:p>
          <a:endParaRPr lang="hi-IN"/>
        </a:p>
      </dgm:t>
    </dgm:pt>
    <dgm:pt modelId="{B5CD1656-94C4-4E48-B9A9-AA86F424DB08}" type="sibTrans" cxnId="{65745DAB-B1E8-4D96-95F7-FAB78683B003}">
      <dgm:prSet/>
      <dgm:spPr/>
      <dgm:t>
        <a:bodyPr/>
        <a:lstStyle/>
        <a:p>
          <a:endParaRPr lang="hi-IN"/>
        </a:p>
      </dgm:t>
    </dgm:pt>
    <dgm:pt modelId="{490CD04C-B0BA-469A-A15B-CE977E731626}">
      <dgm:prSet custT="1"/>
      <dgm:spPr/>
      <dgm:t>
        <a:bodyPr/>
        <a:lstStyle/>
        <a:p>
          <a:r>
            <a:rPr lang="en-IN" sz="1600" b="1" dirty="0">
              <a:solidFill>
                <a:schemeClr val="tx1"/>
              </a:solidFill>
              <a:latin typeface="+mn-lt"/>
            </a:rPr>
            <a:t>Lemon</a:t>
          </a:r>
        </a:p>
      </dgm:t>
    </dgm:pt>
    <dgm:pt modelId="{F5FB207E-750D-46BA-AADA-CBFFBD229E9E}" type="parTrans" cxnId="{26F7B678-C259-4287-A778-6FE258D60AEB}">
      <dgm:prSet/>
      <dgm:spPr/>
      <dgm:t>
        <a:bodyPr/>
        <a:lstStyle/>
        <a:p>
          <a:endParaRPr lang="hi-IN"/>
        </a:p>
      </dgm:t>
    </dgm:pt>
    <dgm:pt modelId="{06A39495-0A86-4A5A-84BF-D9232B0E888A}" type="sibTrans" cxnId="{26F7B678-C259-4287-A778-6FE258D60AEB}">
      <dgm:prSet/>
      <dgm:spPr/>
      <dgm:t>
        <a:bodyPr/>
        <a:lstStyle/>
        <a:p>
          <a:endParaRPr lang="hi-IN"/>
        </a:p>
      </dgm:t>
    </dgm:pt>
    <dgm:pt modelId="{BF18D9FE-CC62-486E-AEA4-79960EDCD53F}">
      <dgm:prSet custT="1"/>
      <dgm:spPr/>
      <dgm:t>
        <a:bodyPr/>
        <a:lstStyle/>
        <a:p>
          <a:r>
            <a:rPr lang="en-IN" sz="1600" b="1">
              <a:solidFill>
                <a:schemeClr val="tx1"/>
              </a:solidFill>
              <a:latin typeface="+mn-lt"/>
            </a:rPr>
            <a:t>Parsley</a:t>
          </a:r>
          <a:endParaRPr lang="en-IN" sz="1600" b="1" dirty="0">
            <a:solidFill>
              <a:schemeClr val="tx1"/>
            </a:solidFill>
            <a:latin typeface="+mn-lt"/>
          </a:endParaRPr>
        </a:p>
      </dgm:t>
    </dgm:pt>
    <dgm:pt modelId="{C8F7DC95-5707-415D-9E07-C1467DAF948A}" type="parTrans" cxnId="{93AD2ABB-613F-45EC-9529-44B707B2A06F}">
      <dgm:prSet/>
      <dgm:spPr/>
      <dgm:t>
        <a:bodyPr/>
        <a:lstStyle/>
        <a:p>
          <a:endParaRPr lang="hi-IN"/>
        </a:p>
      </dgm:t>
    </dgm:pt>
    <dgm:pt modelId="{AB6ABF2C-14F8-454C-AE76-487F989118F1}" type="sibTrans" cxnId="{93AD2ABB-613F-45EC-9529-44B707B2A06F}">
      <dgm:prSet/>
      <dgm:spPr/>
      <dgm:t>
        <a:bodyPr/>
        <a:lstStyle/>
        <a:p>
          <a:endParaRPr lang="hi-IN"/>
        </a:p>
      </dgm:t>
    </dgm:pt>
    <dgm:pt modelId="{3960F1A0-4991-41AF-B4CC-27DE870E5840}">
      <dgm:prSet custT="1"/>
      <dgm:spPr/>
      <dgm:t>
        <a:bodyPr/>
        <a:lstStyle/>
        <a:p>
          <a:r>
            <a:rPr lang="en-IN" sz="1600" b="1">
              <a:solidFill>
                <a:schemeClr val="tx1"/>
              </a:solidFill>
              <a:latin typeface="+mn-lt"/>
            </a:rPr>
            <a:t>Radish</a:t>
          </a:r>
          <a:endParaRPr lang="en-IN" sz="1600" b="1" dirty="0">
            <a:solidFill>
              <a:schemeClr val="tx1"/>
            </a:solidFill>
            <a:latin typeface="+mn-lt"/>
          </a:endParaRPr>
        </a:p>
      </dgm:t>
    </dgm:pt>
    <dgm:pt modelId="{D122935F-4A92-488A-8144-18AECAFAD164}" type="parTrans" cxnId="{E73AE173-84B8-4C46-B139-1C566BF65546}">
      <dgm:prSet/>
      <dgm:spPr/>
      <dgm:t>
        <a:bodyPr/>
        <a:lstStyle/>
        <a:p>
          <a:endParaRPr lang="hi-IN"/>
        </a:p>
      </dgm:t>
    </dgm:pt>
    <dgm:pt modelId="{9ADF7FA4-FE9A-40AE-9D68-22AD9BD74EFE}" type="sibTrans" cxnId="{E73AE173-84B8-4C46-B139-1C566BF65546}">
      <dgm:prSet/>
      <dgm:spPr/>
      <dgm:t>
        <a:bodyPr/>
        <a:lstStyle/>
        <a:p>
          <a:endParaRPr lang="hi-IN"/>
        </a:p>
      </dgm:t>
    </dgm:pt>
    <dgm:pt modelId="{8E14135A-487F-41F4-901A-F870C56570AC}">
      <dgm:prSet custT="1"/>
      <dgm:spPr/>
      <dgm:t>
        <a:bodyPr/>
        <a:lstStyle/>
        <a:p>
          <a:r>
            <a:rPr lang="en-IN" sz="1600" b="1" dirty="0">
              <a:solidFill>
                <a:schemeClr val="tx1"/>
              </a:solidFill>
              <a:latin typeface="+mn-lt"/>
            </a:rPr>
            <a:t>Spinach</a:t>
          </a:r>
        </a:p>
      </dgm:t>
    </dgm:pt>
    <dgm:pt modelId="{7A9B3B05-7784-4AC3-9800-3562494BA039}" type="parTrans" cxnId="{EF4D2C1F-C65D-4316-BB58-535FFB84567A}">
      <dgm:prSet/>
      <dgm:spPr/>
      <dgm:t>
        <a:bodyPr/>
        <a:lstStyle/>
        <a:p>
          <a:endParaRPr lang="hi-IN"/>
        </a:p>
      </dgm:t>
    </dgm:pt>
    <dgm:pt modelId="{48B9392F-0DCC-48FA-9655-4FBF85DAAD5C}" type="sibTrans" cxnId="{EF4D2C1F-C65D-4316-BB58-535FFB84567A}">
      <dgm:prSet/>
      <dgm:spPr/>
      <dgm:t>
        <a:bodyPr/>
        <a:lstStyle/>
        <a:p>
          <a:endParaRPr lang="hi-IN"/>
        </a:p>
      </dgm:t>
    </dgm:pt>
    <dgm:pt modelId="{762D61BB-FF71-4BF2-B294-B0C161EBF990}">
      <dgm:prSet custT="1"/>
      <dgm:spPr/>
      <dgm:t>
        <a:bodyPr/>
        <a:lstStyle/>
        <a:p>
          <a:r>
            <a:rPr lang="en-IN" sz="1600" b="1">
              <a:solidFill>
                <a:schemeClr val="tx1"/>
              </a:solidFill>
              <a:latin typeface="+mn-lt"/>
            </a:rPr>
            <a:t>Turnip</a:t>
          </a:r>
          <a:endParaRPr lang="en-IN" sz="1600" b="1" dirty="0">
            <a:solidFill>
              <a:schemeClr val="tx1"/>
            </a:solidFill>
            <a:latin typeface="+mn-lt"/>
          </a:endParaRPr>
        </a:p>
      </dgm:t>
    </dgm:pt>
    <dgm:pt modelId="{3432419F-4DCE-4E60-9A68-547759A20860}" type="parTrans" cxnId="{BD4B8EC0-77E5-43DF-B824-ADE1CE7BC899}">
      <dgm:prSet/>
      <dgm:spPr/>
      <dgm:t>
        <a:bodyPr/>
        <a:lstStyle/>
        <a:p>
          <a:endParaRPr lang="hi-IN"/>
        </a:p>
      </dgm:t>
    </dgm:pt>
    <dgm:pt modelId="{14D068A4-C127-4DA0-AF1A-25A8426530A5}" type="sibTrans" cxnId="{BD4B8EC0-77E5-43DF-B824-ADE1CE7BC899}">
      <dgm:prSet/>
      <dgm:spPr/>
      <dgm:t>
        <a:bodyPr/>
        <a:lstStyle/>
        <a:p>
          <a:endParaRPr lang="hi-IN"/>
        </a:p>
      </dgm:t>
    </dgm:pt>
    <dgm:pt modelId="{0EA6C67A-77C5-4265-82B9-E36378CB4DEC}" type="pres">
      <dgm:prSet presAssocID="{5A6D9AE8-7D69-4FBF-B130-AFBD2E508189}" presName="diagram" presStyleCnt="0">
        <dgm:presLayoutVars>
          <dgm:dir/>
          <dgm:resizeHandles val="exact"/>
        </dgm:presLayoutVars>
      </dgm:prSet>
      <dgm:spPr/>
    </dgm:pt>
    <dgm:pt modelId="{D5A50977-DDDC-4070-BF6D-3F9E8E2ECBF0}" type="pres">
      <dgm:prSet presAssocID="{8BE0DA29-85EB-44C9-8D1F-BBD308ADABBD}" presName="node" presStyleLbl="node1" presStyleIdx="0" presStyleCnt="19">
        <dgm:presLayoutVars>
          <dgm:bulletEnabled val="1"/>
        </dgm:presLayoutVars>
      </dgm:prSet>
      <dgm:spPr/>
    </dgm:pt>
    <dgm:pt modelId="{CA6CD037-AB7D-4870-8644-8E64A37D87AD}" type="pres">
      <dgm:prSet presAssocID="{544486C6-B6D6-4EF4-A7D0-13E9EE2EED5D}" presName="sibTrans" presStyleCnt="0"/>
      <dgm:spPr/>
    </dgm:pt>
    <dgm:pt modelId="{D1D00D78-DAA4-4864-9018-7C2A77BF2738}" type="pres">
      <dgm:prSet presAssocID="{BF18D9FE-CC62-486E-AEA4-79960EDCD53F}" presName="node" presStyleLbl="node1" presStyleIdx="1" presStyleCnt="19">
        <dgm:presLayoutVars>
          <dgm:bulletEnabled val="1"/>
        </dgm:presLayoutVars>
      </dgm:prSet>
      <dgm:spPr/>
    </dgm:pt>
    <dgm:pt modelId="{904E5828-73FA-45ED-8CE0-2036398F65BD}" type="pres">
      <dgm:prSet presAssocID="{AB6ABF2C-14F8-454C-AE76-487F989118F1}" presName="sibTrans" presStyleCnt="0"/>
      <dgm:spPr/>
    </dgm:pt>
    <dgm:pt modelId="{98FCABE6-4E14-4AD9-96ED-F425E1E3E078}" type="pres">
      <dgm:prSet presAssocID="{3960F1A0-4991-41AF-B4CC-27DE870E5840}" presName="node" presStyleLbl="node1" presStyleIdx="2" presStyleCnt="19">
        <dgm:presLayoutVars>
          <dgm:bulletEnabled val="1"/>
        </dgm:presLayoutVars>
      </dgm:prSet>
      <dgm:spPr/>
    </dgm:pt>
    <dgm:pt modelId="{CBC83A94-34E7-4C29-AA3D-2BF0AA18B573}" type="pres">
      <dgm:prSet presAssocID="{9ADF7FA4-FE9A-40AE-9D68-22AD9BD74EFE}" presName="sibTrans" presStyleCnt="0"/>
      <dgm:spPr/>
    </dgm:pt>
    <dgm:pt modelId="{BD0CA899-F779-430E-985C-823472E67B39}" type="pres">
      <dgm:prSet presAssocID="{8E14135A-487F-41F4-901A-F870C56570AC}" presName="node" presStyleLbl="node1" presStyleIdx="3" presStyleCnt="19">
        <dgm:presLayoutVars>
          <dgm:bulletEnabled val="1"/>
        </dgm:presLayoutVars>
      </dgm:prSet>
      <dgm:spPr/>
    </dgm:pt>
    <dgm:pt modelId="{DD5F68F7-4F62-4B9C-BA19-D76878E1C6B7}" type="pres">
      <dgm:prSet presAssocID="{48B9392F-0DCC-48FA-9655-4FBF85DAAD5C}" presName="sibTrans" presStyleCnt="0"/>
      <dgm:spPr/>
    </dgm:pt>
    <dgm:pt modelId="{63A5668B-110B-4B4A-B052-4C223FC2F5E2}" type="pres">
      <dgm:prSet presAssocID="{762D61BB-FF71-4BF2-B294-B0C161EBF990}" presName="node" presStyleLbl="node1" presStyleIdx="4" presStyleCnt="19">
        <dgm:presLayoutVars>
          <dgm:bulletEnabled val="1"/>
        </dgm:presLayoutVars>
      </dgm:prSet>
      <dgm:spPr/>
    </dgm:pt>
    <dgm:pt modelId="{566F1837-919F-4942-8056-EFCC01CFD03E}" type="pres">
      <dgm:prSet presAssocID="{14D068A4-C127-4DA0-AF1A-25A8426530A5}" presName="sibTrans" presStyleCnt="0"/>
      <dgm:spPr/>
    </dgm:pt>
    <dgm:pt modelId="{A321379A-A683-46C4-B8B3-04D0DBEC858D}" type="pres">
      <dgm:prSet presAssocID="{E2D4F700-7B6B-46FD-A0E6-8BB69EB62B2F}" presName="node" presStyleLbl="node1" presStyleIdx="5" presStyleCnt="19">
        <dgm:presLayoutVars>
          <dgm:bulletEnabled val="1"/>
        </dgm:presLayoutVars>
      </dgm:prSet>
      <dgm:spPr/>
    </dgm:pt>
    <dgm:pt modelId="{4B4ED742-9489-41E4-9A9E-C222BDFF7A6B}" type="pres">
      <dgm:prSet presAssocID="{7B877425-CF4F-450A-9F94-199920A2E0D6}" presName="sibTrans" presStyleCnt="0"/>
      <dgm:spPr/>
    </dgm:pt>
    <dgm:pt modelId="{78B074BB-7560-4B2E-A833-970C93E5F338}" type="pres">
      <dgm:prSet presAssocID="{9AC00D0E-3F2B-485A-AB13-8032294EEB03}" presName="node" presStyleLbl="node1" presStyleIdx="6" presStyleCnt="19">
        <dgm:presLayoutVars>
          <dgm:bulletEnabled val="1"/>
        </dgm:presLayoutVars>
      </dgm:prSet>
      <dgm:spPr/>
    </dgm:pt>
    <dgm:pt modelId="{A9BC43B4-45C7-4D7C-B2AE-1C672224E219}" type="pres">
      <dgm:prSet presAssocID="{67886A76-7D94-4F57-88C0-E0E7F94661EB}" presName="sibTrans" presStyleCnt="0"/>
      <dgm:spPr/>
    </dgm:pt>
    <dgm:pt modelId="{592FE037-713F-434E-B5F0-DD7211CD93BF}" type="pres">
      <dgm:prSet presAssocID="{6F05D4B0-D15F-450B-8DD7-F3942B048832}" presName="node" presStyleLbl="node1" presStyleIdx="7" presStyleCnt="19">
        <dgm:presLayoutVars>
          <dgm:bulletEnabled val="1"/>
        </dgm:presLayoutVars>
      </dgm:prSet>
      <dgm:spPr/>
    </dgm:pt>
    <dgm:pt modelId="{9F0CD840-C1AE-4562-820E-C1B878F7F588}" type="pres">
      <dgm:prSet presAssocID="{D7207BD4-03BA-4351-9D61-476FBD9848B2}" presName="sibTrans" presStyleCnt="0"/>
      <dgm:spPr/>
    </dgm:pt>
    <dgm:pt modelId="{DAC30A08-2F2D-4179-A63E-3835AE6617DF}" type="pres">
      <dgm:prSet presAssocID="{CC0538BF-0A71-4196-B005-E6071CE2AD5C}" presName="node" presStyleLbl="node1" presStyleIdx="8" presStyleCnt="19">
        <dgm:presLayoutVars>
          <dgm:bulletEnabled val="1"/>
        </dgm:presLayoutVars>
      </dgm:prSet>
      <dgm:spPr/>
    </dgm:pt>
    <dgm:pt modelId="{E0DE4F7A-3819-4B22-95A4-31D4FF63F2FF}" type="pres">
      <dgm:prSet presAssocID="{0ED840D6-9787-4D0D-99FC-D97A3F50D038}" presName="sibTrans" presStyleCnt="0"/>
      <dgm:spPr/>
    </dgm:pt>
    <dgm:pt modelId="{71F41F13-1D87-48BB-A562-1C4A80A39E39}" type="pres">
      <dgm:prSet presAssocID="{1E22E25E-DC4E-4DF5-9696-36675B9CF473}" presName="node" presStyleLbl="node1" presStyleIdx="9" presStyleCnt="19">
        <dgm:presLayoutVars>
          <dgm:bulletEnabled val="1"/>
        </dgm:presLayoutVars>
      </dgm:prSet>
      <dgm:spPr/>
    </dgm:pt>
    <dgm:pt modelId="{C984F74B-A7E0-49D5-B53F-DE07EAFDA44C}" type="pres">
      <dgm:prSet presAssocID="{D6B6239C-C911-4B06-83A5-1AF7EA3C2516}" presName="sibTrans" presStyleCnt="0"/>
      <dgm:spPr/>
    </dgm:pt>
    <dgm:pt modelId="{9A1DBD28-2082-4506-A6E5-A3A1F686B9AA}" type="pres">
      <dgm:prSet presAssocID="{C5A813CD-5D25-40BB-AF8E-4438C7DC3C62}" presName="node" presStyleLbl="node1" presStyleIdx="10" presStyleCnt="19">
        <dgm:presLayoutVars>
          <dgm:bulletEnabled val="1"/>
        </dgm:presLayoutVars>
      </dgm:prSet>
      <dgm:spPr/>
    </dgm:pt>
    <dgm:pt modelId="{9A2F1643-48B5-46DF-8CDC-5ECED38F0D24}" type="pres">
      <dgm:prSet presAssocID="{59D0B8EF-DE30-42B6-AB9E-B91D26C48AB8}" presName="sibTrans" presStyleCnt="0"/>
      <dgm:spPr/>
    </dgm:pt>
    <dgm:pt modelId="{E6B1D5F1-A525-4F45-B576-44B1034D5520}" type="pres">
      <dgm:prSet presAssocID="{95E5F558-9736-4E78-8CE5-C3719A1CFCA9}" presName="node" presStyleLbl="node1" presStyleIdx="11" presStyleCnt="19">
        <dgm:presLayoutVars>
          <dgm:bulletEnabled val="1"/>
        </dgm:presLayoutVars>
      </dgm:prSet>
      <dgm:spPr/>
    </dgm:pt>
    <dgm:pt modelId="{212E7D05-63A7-4CDE-A644-BBE8EF551345}" type="pres">
      <dgm:prSet presAssocID="{7C450128-8498-4124-AA33-69F40056FC23}" presName="sibTrans" presStyleCnt="0"/>
      <dgm:spPr/>
    </dgm:pt>
    <dgm:pt modelId="{78165709-8EC5-48BC-9772-C51C07BA7F1A}" type="pres">
      <dgm:prSet presAssocID="{93A1786B-3EE3-4675-9C5E-5769FE488091}" presName="node" presStyleLbl="node1" presStyleIdx="12" presStyleCnt="19">
        <dgm:presLayoutVars>
          <dgm:bulletEnabled val="1"/>
        </dgm:presLayoutVars>
      </dgm:prSet>
      <dgm:spPr/>
    </dgm:pt>
    <dgm:pt modelId="{0C800F9C-D299-4667-A821-7B91F91E1450}" type="pres">
      <dgm:prSet presAssocID="{3ABEB731-2665-4601-BD76-FE9F387C058C}" presName="sibTrans" presStyleCnt="0"/>
      <dgm:spPr/>
    </dgm:pt>
    <dgm:pt modelId="{5EB38C3B-2A43-414F-878F-39254BBBACF3}" type="pres">
      <dgm:prSet presAssocID="{F5372814-D239-4388-8548-A2E1703C949D}" presName="node" presStyleLbl="node1" presStyleIdx="13" presStyleCnt="19">
        <dgm:presLayoutVars>
          <dgm:bulletEnabled val="1"/>
        </dgm:presLayoutVars>
      </dgm:prSet>
      <dgm:spPr/>
    </dgm:pt>
    <dgm:pt modelId="{62702DA2-A30D-4747-B3FA-EEA41ACD1976}" type="pres">
      <dgm:prSet presAssocID="{15392602-3CE1-4717-A2AF-6F8CFFAEF970}" presName="sibTrans" presStyleCnt="0"/>
      <dgm:spPr/>
    </dgm:pt>
    <dgm:pt modelId="{3B6C70B3-DAF1-4DD7-9DF5-2049F556C69D}" type="pres">
      <dgm:prSet presAssocID="{B7386995-CEDD-49E5-9BD6-F5431F53A65E}" presName="node" presStyleLbl="node1" presStyleIdx="14" presStyleCnt="19">
        <dgm:presLayoutVars>
          <dgm:bulletEnabled val="1"/>
        </dgm:presLayoutVars>
      </dgm:prSet>
      <dgm:spPr/>
    </dgm:pt>
    <dgm:pt modelId="{2058173D-D18D-4159-AC9A-F37A3F12A394}" type="pres">
      <dgm:prSet presAssocID="{2CB75983-C09C-482C-92A7-04AFE820EAE8}" presName="sibTrans" presStyleCnt="0"/>
      <dgm:spPr/>
    </dgm:pt>
    <dgm:pt modelId="{A91BB9C0-9CDE-4939-ABE0-9FCA05384FCA}" type="pres">
      <dgm:prSet presAssocID="{A0C2958B-9BD3-400D-87A4-007E38485738}" presName="node" presStyleLbl="node1" presStyleIdx="15" presStyleCnt="19">
        <dgm:presLayoutVars>
          <dgm:bulletEnabled val="1"/>
        </dgm:presLayoutVars>
      </dgm:prSet>
      <dgm:spPr/>
    </dgm:pt>
    <dgm:pt modelId="{0993FD0F-0765-4696-B3A1-F53E9F7EE402}" type="pres">
      <dgm:prSet presAssocID="{4F75C1A5-E299-4292-8E6F-29CFCFDCC9A7}" presName="sibTrans" presStyleCnt="0"/>
      <dgm:spPr/>
    </dgm:pt>
    <dgm:pt modelId="{26D550F7-ADA6-434C-83A6-76E440D82C3F}" type="pres">
      <dgm:prSet presAssocID="{6CA328DC-A8E7-4867-977C-75C5FC1B6545}" presName="node" presStyleLbl="node1" presStyleIdx="16" presStyleCnt="19">
        <dgm:presLayoutVars>
          <dgm:bulletEnabled val="1"/>
        </dgm:presLayoutVars>
      </dgm:prSet>
      <dgm:spPr/>
    </dgm:pt>
    <dgm:pt modelId="{4875C9D0-AE30-491C-8D9A-8E9E5723E02E}" type="pres">
      <dgm:prSet presAssocID="{11D6AD1D-EA7B-4F7C-B3AF-13ECDCCD8FFE}" presName="sibTrans" presStyleCnt="0"/>
      <dgm:spPr/>
    </dgm:pt>
    <dgm:pt modelId="{6935DC8D-0F66-414C-8540-A86F294C81D5}" type="pres">
      <dgm:prSet presAssocID="{56BDC359-2A52-4B23-BA9E-18241E302CED}" presName="node" presStyleLbl="node1" presStyleIdx="17" presStyleCnt="19">
        <dgm:presLayoutVars>
          <dgm:bulletEnabled val="1"/>
        </dgm:presLayoutVars>
      </dgm:prSet>
      <dgm:spPr/>
    </dgm:pt>
    <dgm:pt modelId="{BCD273AF-C74F-4641-AE3F-2BAD3B9F5161}" type="pres">
      <dgm:prSet presAssocID="{B5CD1656-94C4-4E48-B9A9-AA86F424DB08}" presName="sibTrans" presStyleCnt="0"/>
      <dgm:spPr/>
    </dgm:pt>
    <dgm:pt modelId="{574056D5-8269-4021-9483-CEEBED2F0611}" type="pres">
      <dgm:prSet presAssocID="{490CD04C-B0BA-469A-A15B-CE977E731626}" presName="node" presStyleLbl="node1" presStyleIdx="18" presStyleCnt="19">
        <dgm:presLayoutVars>
          <dgm:bulletEnabled val="1"/>
        </dgm:presLayoutVars>
      </dgm:prSet>
      <dgm:spPr/>
    </dgm:pt>
  </dgm:ptLst>
  <dgm:cxnLst>
    <dgm:cxn modelId="{D0137B13-36A2-4970-92C7-8C968E3D28C5}" srcId="{5A6D9AE8-7D69-4FBF-B130-AFBD2E508189}" destId="{6CA328DC-A8E7-4867-977C-75C5FC1B6545}" srcOrd="16" destOrd="0" parTransId="{25D93B1E-9231-4245-94F3-AB389CEE2AE8}" sibTransId="{11D6AD1D-EA7B-4F7C-B3AF-13ECDCCD8FFE}"/>
    <dgm:cxn modelId="{FE0CE413-428C-4C6E-9AFA-96F61593A5BF}" srcId="{5A6D9AE8-7D69-4FBF-B130-AFBD2E508189}" destId="{95E5F558-9736-4E78-8CE5-C3719A1CFCA9}" srcOrd="11" destOrd="0" parTransId="{EA3B160B-A58B-44DA-9C7A-735FF92AC870}" sibTransId="{7C450128-8498-4124-AA33-69F40056FC23}"/>
    <dgm:cxn modelId="{33D7E016-580B-4FAF-8F23-A7CC820CC321}" type="presOf" srcId="{E2D4F700-7B6B-46FD-A0E6-8BB69EB62B2F}" destId="{A321379A-A683-46C4-B8B3-04D0DBEC858D}" srcOrd="0" destOrd="0" presId="urn:microsoft.com/office/officeart/2005/8/layout/default"/>
    <dgm:cxn modelId="{9471E519-4C08-4C94-84B1-47EC537E0B4C}" type="presOf" srcId="{BF18D9FE-CC62-486E-AEA4-79960EDCD53F}" destId="{D1D00D78-DAA4-4864-9018-7C2A77BF2738}" srcOrd="0" destOrd="0" presId="urn:microsoft.com/office/officeart/2005/8/layout/default"/>
    <dgm:cxn modelId="{EF4D2C1F-C65D-4316-BB58-535FFB84567A}" srcId="{5A6D9AE8-7D69-4FBF-B130-AFBD2E508189}" destId="{8E14135A-487F-41F4-901A-F870C56570AC}" srcOrd="3" destOrd="0" parTransId="{7A9B3B05-7784-4AC3-9800-3562494BA039}" sibTransId="{48B9392F-0DCC-48FA-9655-4FBF85DAAD5C}"/>
    <dgm:cxn modelId="{0660D629-F352-4BAD-89CA-8EDC7144AEF4}" type="presOf" srcId="{1E22E25E-DC4E-4DF5-9696-36675B9CF473}" destId="{71F41F13-1D87-48BB-A562-1C4A80A39E39}" srcOrd="0" destOrd="0" presId="urn:microsoft.com/office/officeart/2005/8/layout/default"/>
    <dgm:cxn modelId="{F96B6737-1EDA-439F-8A35-79E387FC8162}" type="presOf" srcId="{C5A813CD-5D25-40BB-AF8E-4438C7DC3C62}" destId="{9A1DBD28-2082-4506-A6E5-A3A1F686B9AA}" srcOrd="0" destOrd="0" presId="urn:microsoft.com/office/officeart/2005/8/layout/default"/>
    <dgm:cxn modelId="{46B2D55E-1BF6-4DE8-9AD8-4CCE0166C9A8}" srcId="{5A6D9AE8-7D69-4FBF-B130-AFBD2E508189}" destId="{B7386995-CEDD-49E5-9BD6-F5431F53A65E}" srcOrd="14" destOrd="0" parTransId="{1B27C617-BC66-45D7-B21A-C92237E94DDA}" sibTransId="{2CB75983-C09C-482C-92A7-04AFE820EAE8}"/>
    <dgm:cxn modelId="{A5DA5147-54D2-4FF2-BDDE-C5619BE0920C}" type="presOf" srcId="{B7386995-CEDD-49E5-9BD6-F5431F53A65E}" destId="{3B6C70B3-DAF1-4DD7-9DF5-2049F556C69D}" srcOrd="0" destOrd="0" presId="urn:microsoft.com/office/officeart/2005/8/layout/default"/>
    <dgm:cxn modelId="{FACFE347-4956-4095-9C86-719E99EEEFB4}" srcId="{5A6D9AE8-7D69-4FBF-B130-AFBD2E508189}" destId="{9AC00D0E-3F2B-485A-AB13-8032294EEB03}" srcOrd="6" destOrd="0" parTransId="{9027A366-1CA9-4167-991D-797483ADD739}" sibTransId="{67886A76-7D94-4F57-88C0-E0E7F94661EB}"/>
    <dgm:cxn modelId="{E986936A-B096-4BEA-8C74-0F38CF08CEBF}" type="presOf" srcId="{A0C2958B-9BD3-400D-87A4-007E38485738}" destId="{A91BB9C0-9CDE-4939-ABE0-9FCA05384FCA}" srcOrd="0" destOrd="0" presId="urn:microsoft.com/office/officeart/2005/8/layout/default"/>
    <dgm:cxn modelId="{EBF6716E-D53F-4B80-836B-3408B29316D4}" srcId="{5A6D9AE8-7D69-4FBF-B130-AFBD2E508189}" destId="{93A1786B-3EE3-4675-9C5E-5769FE488091}" srcOrd="12" destOrd="0" parTransId="{AAF99DA0-FAFF-4865-80E7-85DCD3B8C205}" sibTransId="{3ABEB731-2665-4601-BD76-FE9F387C058C}"/>
    <dgm:cxn modelId="{E73AE173-84B8-4C46-B139-1C566BF65546}" srcId="{5A6D9AE8-7D69-4FBF-B130-AFBD2E508189}" destId="{3960F1A0-4991-41AF-B4CC-27DE870E5840}" srcOrd="2" destOrd="0" parTransId="{D122935F-4A92-488A-8144-18AECAFAD164}" sibTransId="{9ADF7FA4-FE9A-40AE-9D68-22AD9BD74EFE}"/>
    <dgm:cxn modelId="{2C861554-F02D-4EF5-89EA-8F578326D404}" type="presOf" srcId="{3960F1A0-4991-41AF-B4CC-27DE870E5840}" destId="{98FCABE6-4E14-4AD9-96ED-F425E1E3E078}" srcOrd="0" destOrd="0" presId="urn:microsoft.com/office/officeart/2005/8/layout/default"/>
    <dgm:cxn modelId="{70D33E55-C9A3-4513-BC3B-5487F6CE1509}" type="presOf" srcId="{6CA328DC-A8E7-4867-977C-75C5FC1B6545}" destId="{26D550F7-ADA6-434C-83A6-76E440D82C3F}" srcOrd="0" destOrd="0" presId="urn:microsoft.com/office/officeart/2005/8/layout/default"/>
    <dgm:cxn modelId="{16477F75-DB97-4290-A350-4C9D2E60A4D6}" type="presOf" srcId="{6F05D4B0-D15F-450B-8DD7-F3942B048832}" destId="{592FE037-713F-434E-B5F0-DD7211CD93BF}" srcOrd="0" destOrd="0" presId="urn:microsoft.com/office/officeart/2005/8/layout/default"/>
    <dgm:cxn modelId="{A2F2B578-E06C-41CB-83DC-2E95B4BBAEDD}" srcId="{5A6D9AE8-7D69-4FBF-B130-AFBD2E508189}" destId="{E2D4F700-7B6B-46FD-A0E6-8BB69EB62B2F}" srcOrd="5" destOrd="0" parTransId="{73C61157-998D-47D9-95AD-B53242287674}" sibTransId="{7B877425-CF4F-450A-9F94-199920A2E0D6}"/>
    <dgm:cxn modelId="{26F7B678-C259-4287-A778-6FE258D60AEB}" srcId="{5A6D9AE8-7D69-4FBF-B130-AFBD2E508189}" destId="{490CD04C-B0BA-469A-A15B-CE977E731626}" srcOrd="18" destOrd="0" parTransId="{F5FB207E-750D-46BA-AADA-CBFFBD229E9E}" sibTransId="{06A39495-0A86-4A5A-84BF-D9232B0E888A}"/>
    <dgm:cxn modelId="{5584D17C-D9F5-4B1A-8F30-22DF65D6DFC6}" type="presOf" srcId="{95E5F558-9736-4E78-8CE5-C3719A1CFCA9}" destId="{E6B1D5F1-A525-4F45-B576-44B1034D5520}" srcOrd="0" destOrd="0" presId="urn:microsoft.com/office/officeart/2005/8/layout/default"/>
    <dgm:cxn modelId="{8867CE7D-6863-436E-A538-9145982B9AC5}" type="presOf" srcId="{93A1786B-3EE3-4675-9C5E-5769FE488091}" destId="{78165709-8EC5-48BC-9772-C51C07BA7F1A}" srcOrd="0" destOrd="0" presId="urn:microsoft.com/office/officeart/2005/8/layout/default"/>
    <dgm:cxn modelId="{CB2DAB90-C225-4E75-A985-4E89CD9AFC8E}" srcId="{5A6D9AE8-7D69-4FBF-B130-AFBD2E508189}" destId="{8BE0DA29-85EB-44C9-8D1F-BBD308ADABBD}" srcOrd="0" destOrd="0" parTransId="{F606C86D-A12A-4902-9173-052959EB4165}" sibTransId="{544486C6-B6D6-4EF4-A7D0-13E9EE2EED5D}"/>
    <dgm:cxn modelId="{C6F89A9A-AF90-4DE2-BE16-25F7AA81F7DA}" srcId="{5A6D9AE8-7D69-4FBF-B130-AFBD2E508189}" destId="{6F05D4B0-D15F-450B-8DD7-F3942B048832}" srcOrd="7" destOrd="0" parTransId="{F8609E50-81AC-479D-A2D1-1DD90D2C00D4}" sibTransId="{D7207BD4-03BA-4351-9D61-476FBD9848B2}"/>
    <dgm:cxn modelId="{4835529B-3E00-4DD2-8EC6-9D34283489BC}" type="presOf" srcId="{56BDC359-2A52-4B23-BA9E-18241E302CED}" destId="{6935DC8D-0F66-414C-8540-A86F294C81D5}" srcOrd="0" destOrd="0" presId="urn:microsoft.com/office/officeart/2005/8/layout/default"/>
    <dgm:cxn modelId="{65745DAB-B1E8-4D96-95F7-FAB78683B003}" srcId="{5A6D9AE8-7D69-4FBF-B130-AFBD2E508189}" destId="{56BDC359-2A52-4B23-BA9E-18241E302CED}" srcOrd="17" destOrd="0" parTransId="{53DA39C4-ED59-42C3-91D5-0E2FFC4905A7}" sibTransId="{B5CD1656-94C4-4E48-B9A9-AA86F424DB08}"/>
    <dgm:cxn modelId="{81D8A7B4-5655-4709-A84F-5779D704ECCE}" type="presOf" srcId="{8BE0DA29-85EB-44C9-8D1F-BBD308ADABBD}" destId="{D5A50977-DDDC-4070-BF6D-3F9E8E2ECBF0}" srcOrd="0" destOrd="0" presId="urn:microsoft.com/office/officeart/2005/8/layout/default"/>
    <dgm:cxn modelId="{03C57DB6-CB98-4556-AEDC-C1C646320A52}" type="presOf" srcId="{8E14135A-487F-41F4-901A-F870C56570AC}" destId="{BD0CA899-F779-430E-985C-823472E67B39}" srcOrd="0" destOrd="0" presId="urn:microsoft.com/office/officeart/2005/8/layout/default"/>
    <dgm:cxn modelId="{71D60FBB-E76B-4592-9AC6-8325C2B8C08F}" type="presOf" srcId="{F5372814-D239-4388-8548-A2E1703C949D}" destId="{5EB38C3B-2A43-414F-878F-39254BBBACF3}" srcOrd="0" destOrd="0" presId="urn:microsoft.com/office/officeart/2005/8/layout/default"/>
    <dgm:cxn modelId="{93AD2ABB-613F-45EC-9529-44B707B2A06F}" srcId="{5A6D9AE8-7D69-4FBF-B130-AFBD2E508189}" destId="{BF18D9FE-CC62-486E-AEA4-79960EDCD53F}" srcOrd="1" destOrd="0" parTransId="{C8F7DC95-5707-415D-9E07-C1467DAF948A}" sibTransId="{AB6ABF2C-14F8-454C-AE76-487F989118F1}"/>
    <dgm:cxn modelId="{5C777BBB-1321-45D8-BD3A-7EEFD66CAED2}" srcId="{5A6D9AE8-7D69-4FBF-B130-AFBD2E508189}" destId="{1E22E25E-DC4E-4DF5-9696-36675B9CF473}" srcOrd="9" destOrd="0" parTransId="{298AD8A4-E348-464C-B9DA-0004E5F636CD}" sibTransId="{D6B6239C-C911-4B06-83A5-1AF7EA3C2516}"/>
    <dgm:cxn modelId="{972D45BC-F259-4C65-BFDE-D44AB4409463}" type="presOf" srcId="{CC0538BF-0A71-4196-B005-E6071CE2AD5C}" destId="{DAC30A08-2F2D-4179-A63E-3835AE6617DF}" srcOrd="0" destOrd="0" presId="urn:microsoft.com/office/officeart/2005/8/layout/default"/>
    <dgm:cxn modelId="{87B9B9BD-E0A3-4140-9275-8BF3A6068F2E}" srcId="{5A6D9AE8-7D69-4FBF-B130-AFBD2E508189}" destId="{F5372814-D239-4388-8548-A2E1703C949D}" srcOrd="13" destOrd="0" parTransId="{69E78722-85B9-4FE0-B04C-B497DE31A2FB}" sibTransId="{15392602-3CE1-4717-A2AF-6F8CFFAEF970}"/>
    <dgm:cxn modelId="{BD4B8EC0-77E5-43DF-B824-ADE1CE7BC899}" srcId="{5A6D9AE8-7D69-4FBF-B130-AFBD2E508189}" destId="{762D61BB-FF71-4BF2-B294-B0C161EBF990}" srcOrd="4" destOrd="0" parTransId="{3432419F-4DCE-4E60-9A68-547759A20860}" sibTransId="{14D068A4-C127-4DA0-AF1A-25A8426530A5}"/>
    <dgm:cxn modelId="{FB5C5DCC-BAF5-485B-BF37-1259660DF9AA}" srcId="{5A6D9AE8-7D69-4FBF-B130-AFBD2E508189}" destId="{C5A813CD-5D25-40BB-AF8E-4438C7DC3C62}" srcOrd="10" destOrd="0" parTransId="{56E730A9-7527-4C07-92AF-233CFD5C4355}" sibTransId="{59D0B8EF-DE30-42B6-AB9E-B91D26C48AB8}"/>
    <dgm:cxn modelId="{C1FD56CD-7F4B-4F8F-B7D6-4BA18479875F}" srcId="{5A6D9AE8-7D69-4FBF-B130-AFBD2E508189}" destId="{A0C2958B-9BD3-400D-87A4-007E38485738}" srcOrd="15" destOrd="0" parTransId="{F9F33E4B-6BC4-4CD8-9B92-AB463E0D7214}" sibTransId="{4F75C1A5-E299-4292-8E6F-29CFCFDCC9A7}"/>
    <dgm:cxn modelId="{C62E51EB-306C-4D54-BFCE-13B6A87EF8A9}" type="presOf" srcId="{5A6D9AE8-7D69-4FBF-B130-AFBD2E508189}" destId="{0EA6C67A-77C5-4265-82B9-E36378CB4DEC}" srcOrd="0" destOrd="0" presId="urn:microsoft.com/office/officeart/2005/8/layout/default"/>
    <dgm:cxn modelId="{F0B50CF1-4F39-484F-8702-CE261B16A76E}" type="presOf" srcId="{762D61BB-FF71-4BF2-B294-B0C161EBF990}" destId="{63A5668B-110B-4B4A-B052-4C223FC2F5E2}" srcOrd="0" destOrd="0" presId="urn:microsoft.com/office/officeart/2005/8/layout/default"/>
    <dgm:cxn modelId="{301179F2-B092-451B-935E-5816E5F246BD}" srcId="{5A6D9AE8-7D69-4FBF-B130-AFBD2E508189}" destId="{CC0538BF-0A71-4196-B005-E6071CE2AD5C}" srcOrd="8" destOrd="0" parTransId="{9F5B4F97-FCD7-4F9E-8937-F64B4ABC39E9}" sibTransId="{0ED840D6-9787-4D0D-99FC-D97A3F50D038}"/>
    <dgm:cxn modelId="{56A8E0F3-7070-487E-970E-0AF107AA75F6}" type="presOf" srcId="{9AC00D0E-3F2B-485A-AB13-8032294EEB03}" destId="{78B074BB-7560-4B2E-A833-970C93E5F338}" srcOrd="0" destOrd="0" presId="urn:microsoft.com/office/officeart/2005/8/layout/default"/>
    <dgm:cxn modelId="{692263F6-8C1D-41FA-A578-7DA0D521096A}" type="presOf" srcId="{490CD04C-B0BA-469A-A15B-CE977E731626}" destId="{574056D5-8269-4021-9483-CEEBED2F0611}" srcOrd="0" destOrd="0" presId="urn:microsoft.com/office/officeart/2005/8/layout/default"/>
    <dgm:cxn modelId="{E668E2F1-1F69-424D-A0FA-EAC72808520D}" type="presParOf" srcId="{0EA6C67A-77C5-4265-82B9-E36378CB4DEC}" destId="{D5A50977-DDDC-4070-BF6D-3F9E8E2ECBF0}" srcOrd="0" destOrd="0" presId="urn:microsoft.com/office/officeart/2005/8/layout/default"/>
    <dgm:cxn modelId="{0D0D8068-03D3-48EF-BAE3-F8F2B7C325FD}" type="presParOf" srcId="{0EA6C67A-77C5-4265-82B9-E36378CB4DEC}" destId="{CA6CD037-AB7D-4870-8644-8E64A37D87AD}" srcOrd="1" destOrd="0" presId="urn:microsoft.com/office/officeart/2005/8/layout/default"/>
    <dgm:cxn modelId="{21D501C1-6277-4A13-8183-B1FF52DA01F8}" type="presParOf" srcId="{0EA6C67A-77C5-4265-82B9-E36378CB4DEC}" destId="{D1D00D78-DAA4-4864-9018-7C2A77BF2738}" srcOrd="2" destOrd="0" presId="urn:microsoft.com/office/officeart/2005/8/layout/default"/>
    <dgm:cxn modelId="{0B15AA93-B140-4F20-A9D5-9BA8E330B7AB}" type="presParOf" srcId="{0EA6C67A-77C5-4265-82B9-E36378CB4DEC}" destId="{904E5828-73FA-45ED-8CE0-2036398F65BD}" srcOrd="3" destOrd="0" presId="urn:microsoft.com/office/officeart/2005/8/layout/default"/>
    <dgm:cxn modelId="{B17CD984-01BD-4E96-94DC-DD54ED5E8C0F}" type="presParOf" srcId="{0EA6C67A-77C5-4265-82B9-E36378CB4DEC}" destId="{98FCABE6-4E14-4AD9-96ED-F425E1E3E078}" srcOrd="4" destOrd="0" presId="urn:microsoft.com/office/officeart/2005/8/layout/default"/>
    <dgm:cxn modelId="{B293EA16-CDB1-46C3-8027-AAE57AF76AE9}" type="presParOf" srcId="{0EA6C67A-77C5-4265-82B9-E36378CB4DEC}" destId="{CBC83A94-34E7-4C29-AA3D-2BF0AA18B573}" srcOrd="5" destOrd="0" presId="urn:microsoft.com/office/officeart/2005/8/layout/default"/>
    <dgm:cxn modelId="{7B92898C-DE6D-4013-BF15-9269653E63AF}" type="presParOf" srcId="{0EA6C67A-77C5-4265-82B9-E36378CB4DEC}" destId="{BD0CA899-F779-430E-985C-823472E67B39}" srcOrd="6" destOrd="0" presId="urn:microsoft.com/office/officeart/2005/8/layout/default"/>
    <dgm:cxn modelId="{45F1830C-A969-4D9C-8405-17F30572369C}" type="presParOf" srcId="{0EA6C67A-77C5-4265-82B9-E36378CB4DEC}" destId="{DD5F68F7-4F62-4B9C-BA19-D76878E1C6B7}" srcOrd="7" destOrd="0" presId="urn:microsoft.com/office/officeart/2005/8/layout/default"/>
    <dgm:cxn modelId="{D05925ED-F76A-45CB-9284-A2F85DEFA8E1}" type="presParOf" srcId="{0EA6C67A-77C5-4265-82B9-E36378CB4DEC}" destId="{63A5668B-110B-4B4A-B052-4C223FC2F5E2}" srcOrd="8" destOrd="0" presId="urn:microsoft.com/office/officeart/2005/8/layout/default"/>
    <dgm:cxn modelId="{94676626-FD1B-4D54-9D5A-CBE66560B2B7}" type="presParOf" srcId="{0EA6C67A-77C5-4265-82B9-E36378CB4DEC}" destId="{566F1837-919F-4942-8056-EFCC01CFD03E}" srcOrd="9" destOrd="0" presId="urn:microsoft.com/office/officeart/2005/8/layout/default"/>
    <dgm:cxn modelId="{9FBA76BE-BCD5-43C1-BA05-8A45B4EE0DFB}" type="presParOf" srcId="{0EA6C67A-77C5-4265-82B9-E36378CB4DEC}" destId="{A321379A-A683-46C4-B8B3-04D0DBEC858D}" srcOrd="10" destOrd="0" presId="urn:microsoft.com/office/officeart/2005/8/layout/default"/>
    <dgm:cxn modelId="{FD380D30-87E9-4B84-A40F-BD04CC75F740}" type="presParOf" srcId="{0EA6C67A-77C5-4265-82B9-E36378CB4DEC}" destId="{4B4ED742-9489-41E4-9A9E-C222BDFF7A6B}" srcOrd="11" destOrd="0" presId="urn:microsoft.com/office/officeart/2005/8/layout/default"/>
    <dgm:cxn modelId="{50F8B7A4-A19E-48F4-ABBB-65C3AD148A79}" type="presParOf" srcId="{0EA6C67A-77C5-4265-82B9-E36378CB4DEC}" destId="{78B074BB-7560-4B2E-A833-970C93E5F338}" srcOrd="12" destOrd="0" presId="urn:microsoft.com/office/officeart/2005/8/layout/default"/>
    <dgm:cxn modelId="{3DA948BA-B147-47CB-B634-39E93E869604}" type="presParOf" srcId="{0EA6C67A-77C5-4265-82B9-E36378CB4DEC}" destId="{A9BC43B4-45C7-4D7C-B2AE-1C672224E219}" srcOrd="13" destOrd="0" presId="urn:microsoft.com/office/officeart/2005/8/layout/default"/>
    <dgm:cxn modelId="{074F22DB-2CFF-4E0B-9CA9-EAB5FEC0B017}" type="presParOf" srcId="{0EA6C67A-77C5-4265-82B9-E36378CB4DEC}" destId="{592FE037-713F-434E-B5F0-DD7211CD93BF}" srcOrd="14" destOrd="0" presId="urn:microsoft.com/office/officeart/2005/8/layout/default"/>
    <dgm:cxn modelId="{78D0C13E-15B7-4EA2-B4CC-2405455989DD}" type="presParOf" srcId="{0EA6C67A-77C5-4265-82B9-E36378CB4DEC}" destId="{9F0CD840-C1AE-4562-820E-C1B878F7F588}" srcOrd="15" destOrd="0" presId="urn:microsoft.com/office/officeart/2005/8/layout/default"/>
    <dgm:cxn modelId="{1E059707-0887-4F24-A683-22FAE5F8C95A}" type="presParOf" srcId="{0EA6C67A-77C5-4265-82B9-E36378CB4DEC}" destId="{DAC30A08-2F2D-4179-A63E-3835AE6617DF}" srcOrd="16" destOrd="0" presId="urn:microsoft.com/office/officeart/2005/8/layout/default"/>
    <dgm:cxn modelId="{1856F6EC-764C-4578-A302-7B418A2D856E}" type="presParOf" srcId="{0EA6C67A-77C5-4265-82B9-E36378CB4DEC}" destId="{E0DE4F7A-3819-4B22-95A4-31D4FF63F2FF}" srcOrd="17" destOrd="0" presId="urn:microsoft.com/office/officeart/2005/8/layout/default"/>
    <dgm:cxn modelId="{31171B1E-3BEB-4477-A28E-DD01DE5BAE35}" type="presParOf" srcId="{0EA6C67A-77C5-4265-82B9-E36378CB4DEC}" destId="{71F41F13-1D87-48BB-A562-1C4A80A39E39}" srcOrd="18" destOrd="0" presId="urn:microsoft.com/office/officeart/2005/8/layout/default"/>
    <dgm:cxn modelId="{929077FF-D2A5-4A4E-A7C1-EBAAA3D8465B}" type="presParOf" srcId="{0EA6C67A-77C5-4265-82B9-E36378CB4DEC}" destId="{C984F74B-A7E0-49D5-B53F-DE07EAFDA44C}" srcOrd="19" destOrd="0" presId="urn:microsoft.com/office/officeart/2005/8/layout/default"/>
    <dgm:cxn modelId="{F4E0D1C0-4084-4170-8ABB-6D1D79D8BF29}" type="presParOf" srcId="{0EA6C67A-77C5-4265-82B9-E36378CB4DEC}" destId="{9A1DBD28-2082-4506-A6E5-A3A1F686B9AA}" srcOrd="20" destOrd="0" presId="urn:microsoft.com/office/officeart/2005/8/layout/default"/>
    <dgm:cxn modelId="{998D25F3-4FEC-4772-8293-91B7A0527D64}" type="presParOf" srcId="{0EA6C67A-77C5-4265-82B9-E36378CB4DEC}" destId="{9A2F1643-48B5-46DF-8CDC-5ECED38F0D24}" srcOrd="21" destOrd="0" presId="urn:microsoft.com/office/officeart/2005/8/layout/default"/>
    <dgm:cxn modelId="{A7AFC56D-80FB-47B7-9F26-D9B5102CD205}" type="presParOf" srcId="{0EA6C67A-77C5-4265-82B9-E36378CB4DEC}" destId="{E6B1D5F1-A525-4F45-B576-44B1034D5520}" srcOrd="22" destOrd="0" presId="urn:microsoft.com/office/officeart/2005/8/layout/default"/>
    <dgm:cxn modelId="{EC0253D6-2890-4085-A1CC-4AD00E0389DE}" type="presParOf" srcId="{0EA6C67A-77C5-4265-82B9-E36378CB4DEC}" destId="{212E7D05-63A7-4CDE-A644-BBE8EF551345}" srcOrd="23" destOrd="0" presId="urn:microsoft.com/office/officeart/2005/8/layout/default"/>
    <dgm:cxn modelId="{482944F5-28D2-4AC1-9272-518004CA6C27}" type="presParOf" srcId="{0EA6C67A-77C5-4265-82B9-E36378CB4DEC}" destId="{78165709-8EC5-48BC-9772-C51C07BA7F1A}" srcOrd="24" destOrd="0" presId="urn:microsoft.com/office/officeart/2005/8/layout/default"/>
    <dgm:cxn modelId="{C7739D45-A3C2-4DE4-B033-274621BCA310}" type="presParOf" srcId="{0EA6C67A-77C5-4265-82B9-E36378CB4DEC}" destId="{0C800F9C-D299-4667-A821-7B91F91E1450}" srcOrd="25" destOrd="0" presId="urn:microsoft.com/office/officeart/2005/8/layout/default"/>
    <dgm:cxn modelId="{3A957A32-4C37-4D32-9B0D-7B593943E535}" type="presParOf" srcId="{0EA6C67A-77C5-4265-82B9-E36378CB4DEC}" destId="{5EB38C3B-2A43-414F-878F-39254BBBACF3}" srcOrd="26" destOrd="0" presId="urn:microsoft.com/office/officeart/2005/8/layout/default"/>
    <dgm:cxn modelId="{1150BFFA-027B-461E-AB0E-EFF8BFE0997A}" type="presParOf" srcId="{0EA6C67A-77C5-4265-82B9-E36378CB4DEC}" destId="{62702DA2-A30D-4747-B3FA-EEA41ACD1976}" srcOrd="27" destOrd="0" presId="urn:microsoft.com/office/officeart/2005/8/layout/default"/>
    <dgm:cxn modelId="{DE7161FC-7A9F-4C34-9C2C-90B399C00686}" type="presParOf" srcId="{0EA6C67A-77C5-4265-82B9-E36378CB4DEC}" destId="{3B6C70B3-DAF1-4DD7-9DF5-2049F556C69D}" srcOrd="28" destOrd="0" presId="urn:microsoft.com/office/officeart/2005/8/layout/default"/>
    <dgm:cxn modelId="{D01ABD30-E380-4016-A595-5543C69DB416}" type="presParOf" srcId="{0EA6C67A-77C5-4265-82B9-E36378CB4DEC}" destId="{2058173D-D18D-4159-AC9A-F37A3F12A394}" srcOrd="29" destOrd="0" presId="urn:microsoft.com/office/officeart/2005/8/layout/default"/>
    <dgm:cxn modelId="{109F5EB0-0717-4C96-AC1C-E25C219B3677}" type="presParOf" srcId="{0EA6C67A-77C5-4265-82B9-E36378CB4DEC}" destId="{A91BB9C0-9CDE-4939-ABE0-9FCA05384FCA}" srcOrd="30" destOrd="0" presId="urn:microsoft.com/office/officeart/2005/8/layout/default"/>
    <dgm:cxn modelId="{388C71D2-01C6-4FF8-BB3D-9D28E0F1DDAF}" type="presParOf" srcId="{0EA6C67A-77C5-4265-82B9-E36378CB4DEC}" destId="{0993FD0F-0765-4696-B3A1-F53E9F7EE402}" srcOrd="31" destOrd="0" presId="urn:microsoft.com/office/officeart/2005/8/layout/default"/>
    <dgm:cxn modelId="{16541318-EC62-49DE-BF6E-10291AF7D1CB}" type="presParOf" srcId="{0EA6C67A-77C5-4265-82B9-E36378CB4DEC}" destId="{26D550F7-ADA6-434C-83A6-76E440D82C3F}" srcOrd="32" destOrd="0" presId="urn:microsoft.com/office/officeart/2005/8/layout/default"/>
    <dgm:cxn modelId="{AEC95179-B5FD-473E-85DB-C8B7F91DF8FA}" type="presParOf" srcId="{0EA6C67A-77C5-4265-82B9-E36378CB4DEC}" destId="{4875C9D0-AE30-491C-8D9A-8E9E5723E02E}" srcOrd="33" destOrd="0" presId="urn:microsoft.com/office/officeart/2005/8/layout/default"/>
    <dgm:cxn modelId="{8A1BA56B-770F-42E9-B324-F9CBB78CD36D}" type="presParOf" srcId="{0EA6C67A-77C5-4265-82B9-E36378CB4DEC}" destId="{6935DC8D-0F66-414C-8540-A86F294C81D5}" srcOrd="34" destOrd="0" presId="urn:microsoft.com/office/officeart/2005/8/layout/default"/>
    <dgm:cxn modelId="{EB9A8685-153A-41FF-84FD-C7AD874D355F}" type="presParOf" srcId="{0EA6C67A-77C5-4265-82B9-E36378CB4DEC}" destId="{BCD273AF-C74F-4641-AE3F-2BAD3B9F5161}" srcOrd="35" destOrd="0" presId="urn:microsoft.com/office/officeart/2005/8/layout/default"/>
    <dgm:cxn modelId="{7C48F9C8-BC0C-4076-BA0D-DCFAD8615ABE}" type="presParOf" srcId="{0EA6C67A-77C5-4265-82B9-E36378CB4DEC}" destId="{574056D5-8269-4021-9483-CEEBED2F0611}" srcOrd="3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8AE579-374A-45AD-BAA8-9AF67A38302B}"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hi-IN"/>
        </a:p>
      </dgm:t>
    </dgm:pt>
    <dgm:pt modelId="{66895534-1697-47B0-9D54-BA041EEAA81D}">
      <dgm:prSet phldrT="[Text]" custT="1"/>
      <dgm:spPr/>
      <dgm:t>
        <a:bodyPr/>
        <a:lstStyle/>
        <a:p>
          <a:pPr>
            <a:buClr>
              <a:srgbClr val="0070C0"/>
            </a:buClr>
            <a:buFont typeface="Wingdings" panose="05000000000000000000" pitchFamily="2" charset="2"/>
            <a:buNone/>
          </a:pPr>
          <a:r>
            <a:rPr lang="en-IN" sz="1800" b="1" dirty="0">
              <a:latin typeface="+mn-lt"/>
            </a:rPr>
            <a:t>Clarkia tincture</a:t>
          </a:r>
          <a:endParaRPr lang="hi-IN" sz="1800" dirty="0">
            <a:latin typeface="+mn-lt"/>
          </a:endParaRPr>
        </a:p>
      </dgm:t>
    </dgm:pt>
    <dgm:pt modelId="{EF0F8788-B4E5-4AC3-883C-4A69F9636F5D}" type="parTrans" cxnId="{25DC2AC2-C6D8-4E6F-B2C1-324657BCD2F2}">
      <dgm:prSet/>
      <dgm:spPr/>
      <dgm:t>
        <a:bodyPr/>
        <a:lstStyle/>
        <a:p>
          <a:endParaRPr lang="hi-IN"/>
        </a:p>
      </dgm:t>
    </dgm:pt>
    <dgm:pt modelId="{5005AD9A-F7F7-46CC-94C3-64B423394BFC}" type="sibTrans" cxnId="{25DC2AC2-C6D8-4E6F-B2C1-324657BCD2F2}">
      <dgm:prSet/>
      <dgm:spPr/>
      <dgm:t>
        <a:bodyPr/>
        <a:lstStyle/>
        <a:p>
          <a:endParaRPr lang="hi-IN"/>
        </a:p>
      </dgm:t>
    </dgm:pt>
    <dgm:pt modelId="{37FEE8F5-31D4-412C-AA3C-E2E1262147E1}">
      <dgm:prSet phldrT="[Text]"/>
      <dgm:spPr/>
      <dgm:t>
        <a:bodyPr/>
        <a:lstStyle/>
        <a:p>
          <a:r>
            <a:rPr lang="en-US" dirty="0">
              <a:latin typeface="+mn-lt"/>
            </a:rPr>
            <a:t>Clarkia is composed of water, grain alcohol (nearly 37%) and an alcohol extract of three herbs - black walnut, wormwood and cloves. When consumed orally, it kills parasites in the digestive </a:t>
          </a:r>
          <a:r>
            <a:rPr lang="en-IN" dirty="0">
              <a:latin typeface="+mn-lt"/>
            </a:rPr>
            <a:t>system.</a:t>
          </a:r>
          <a:endParaRPr lang="hi-IN" dirty="0">
            <a:latin typeface="+mn-lt"/>
          </a:endParaRPr>
        </a:p>
      </dgm:t>
    </dgm:pt>
    <dgm:pt modelId="{74EB2E5D-4735-425A-BBA4-20C5DC0389FD}" type="parTrans" cxnId="{595D2802-70B8-48C0-B410-922EDC49BFC4}">
      <dgm:prSet/>
      <dgm:spPr/>
      <dgm:t>
        <a:bodyPr/>
        <a:lstStyle/>
        <a:p>
          <a:endParaRPr lang="hi-IN"/>
        </a:p>
      </dgm:t>
    </dgm:pt>
    <dgm:pt modelId="{16625508-7EDE-4B57-8613-CB5787C3C803}" type="sibTrans" cxnId="{595D2802-70B8-48C0-B410-922EDC49BFC4}">
      <dgm:prSet/>
      <dgm:spPr/>
      <dgm:t>
        <a:bodyPr/>
        <a:lstStyle/>
        <a:p>
          <a:endParaRPr lang="hi-IN"/>
        </a:p>
      </dgm:t>
    </dgm:pt>
    <dgm:pt modelId="{0C7CE58D-9A4B-4DED-B79E-D390ABEF6013}">
      <dgm:prSet phldrT="[Text]" custT="1"/>
      <dgm:spPr/>
      <dgm:t>
        <a:bodyPr/>
        <a:lstStyle/>
        <a:p>
          <a:pPr>
            <a:buClr>
              <a:srgbClr val="0070C0"/>
            </a:buClr>
            <a:buFont typeface="Wingdings" panose="05000000000000000000" pitchFamily="2" charset="2"/>
            <a:buNone/>
          </a:pPr>
          <a:r>
            <a:rPr lang="en-IN" sz="1800" b="1" dirty="0">
              <a:latin typeface="+mn-lt"/>
            </a:rPr>
            <a:t>Zapper</a:t>
          </a:r>
          <a:endParaRPr lang="hi-IN" sz="1800" dirty="0">
            <a:latin typeface="+mn-lt"/>
          </a:endParaRPr>
        </a:p>
      </dgm:t>
    </dgm:pt>
    <dgm:pt modelId="{44D2C3FC-9958-4331-AE38-93F9D4DDB785}" type="parTrans" cxnId="{AAE55E70-71FD-47B6-A0C5-1AF7E221AB87}">
      <dgm:prSet/>
      <dgm:spPr/>
      <dgm:t>
        <a:bodyPr/>
        <a:lstStyle/>
        <a:p>
          <a:endParaRPr lang="hi-IN"/>
        </a:p>
      </dgm:t>
    </dgm:pt>
    <dgm:pt modelId="{0DA17552-4456-4373-B83B-1E5DD26796B7}" type="sibTrans" cxnId="{AAE55E70-71FD-47B6-A0C5-1AF7E221AB87}">
      <dgm:prSet/>
      <dgm:spPr/>
      <dgm:t>
        <a:bodyPr/>
        <a:lstStyle/>
        <a:p>
          <a:endParaRPr lang="hi-IN"/>
        </a:p>
      </dgm:t>
    </dgm:pt>
    <dgm:pt modelId="{28A18E92-6294-4967-A789-F13901CE07A1}">
      <dgm:prSet/>
      <dgm:spPr/>
      <dgm:t>
        <a:bodyPr/>
        <a:lstStyle/>
        <a:p>
          <a:r>
            <a:rPr lang="en-US" dirty="0">
              <a:latin typeface="+mn-lt"/>
            </a:rPr>
            <a:t>It introduces a weak electric current to destroy the parasites  inside the body. Viruses and fungi inside cells, parasites in cysts and parasites with exoskeletons (like  hookworms in the peripheral tissues) will take longer to kill. </a:t>
          </a:r>
        </a:p>
      </dgm:t>
    </dgm:pt>
    <dgm:pt modelId="{8FF7C64A-3ED3-4D9E-872C-13774A3368A2}" type="parTrans" cxnId="{B19F9096-696E-4C3E-B6A2-1EE1173408E9}">
      <dgm:prSet/>
      <dgm:spPr/>
      <dgm:t>
        <a:bodyPr/>
        <a:lstStyle/>
        <a:p>
          <a:endParaRPr lang="hi-IN"/>
        </a:p>
      </dgm:t>
    </dgm:pt>
    <dgm:pt modelId="{91DD37DF-D7E1-4155-B6A6-7CBD170802A7}" type="sibTrans" cxnId="{B19F9096-696E-4C3E-B6A2-1EE1173408E9}">
      <dgm:prSet/>
      <dgm:spPr/>
      <dgm:t>
        <a:bodyPr/>
        <a:lstStyle/>
        <a:p>
          <a:endParaRPr lang="hi-IN"/>
        </a:p>
      </dgm:t>
    </dgm:pt>
    <dgm:pt modelId="{E5C1B940-1D1B-4151-984A-3CA018FCA1D2}">
      <dgm:prSet custT="1"/>
      <dgm:spPr/>
      <dgm:t>
        <a:bodyPr/>
        <a:lstStyle/>
        <a:p>
          <a:r>
            <a:rPr lang="en-IN" sz="1800" b="1" dirty="0">
              <a:latin typeface="+mn-lt"/>
            </a:rPr>
            <a:t>Pulsar</a:t>
          </a:r>
        </a:p>
      </dgm:t>
    </dgm:pt>
    <dgm:pt modelId="{174BCB1A-374D-4B1D-83ED-5315E8458528}" type="parTrans" cxnId="{AEE0AA4C-43EA-43E1-9DFF-EC5BE3E31F11}">
      <dgm:prSet/>
      <dgm:spPr/>
      <dgm:t>
        <a:bodyPr/>
        <a:lstStyle/>
        <a:p>
          <a:endParaRPr lang="hi-IN"/>
        </a:p>
      </dgm:t>
    </dgm:pt>
    <dgm:pt modelId="{23CD5DA7-E47B-4DA7-9F7A-2152A0AB91B6}" type="sibTrans" cxnId="{AEE0AA4C-43EA-43E1-9DFF-EC5BE3E31F11}">
      <dgm:prSet/>
      <dgm:spPr/>
      <dgm:t>
        <a:bodyPr/>
        <a:lstStyle/>
        <a:p>
          <a:endParaRPr lang="hi-IN"/>
        </a:p>
      </dgm:t>
    </dgm:pt>
    <dgm:pt modelId="{4273FD8F-1712-4A9A-BF4D-7CBA71BC50F5}">
      <dgm:prSet/>
      <dgm:spPr/>
      <dgm:t>
        <a:bodyPr/>
        <a:lstStyle/>
        <a:p>
          <a:r>
            <a:rPr lang="en-US" dirty="0">
              <a:latin typeface="+mn-lt"/>
            </a:rPr>
            <a:t>It uses high intensity, short duration square wave to immobilize parasites. It treats the lymph system, head, stomach and intestine. It also reaches organs or areas that remain unaffected </a:t>
          </a:r>
          <a:r>
            <a:rPr lang="en-IN" dirty="0">
              <a:latin typeface="+mn-lt"/>
            </a:rPr>
            <a:t>by the zapper.</a:t>
          </a:r>
        </a:p>
      </dgm:t>
    </dgm:pt>
    <dgm:pt modelId="{0593B6E7-6EB7-44AE-99DF-7362E078ED09}" type="parTrans" cxnId="{DCCB088B-9C76-4D4E-910F-7AFDE939740F}">
      <dgm:prSet/>
      <dgm:spPr/>
      <dgm:t>
        <a:bodyPr/>
        <a:lstStyle/>
        <a:p>
          <a:endParaRPr lang="hi-IN"/>
        </a:p>
      </dgm:t>
    </dgm:pt>
    <dgm:pt modelId="{5DC4E9FC-AAEC-4908-A688-17255632F3F4}" type="sibTrans" cxnId="{DCCB088B-9C76-4D4E-910F-7AFDE939740F}">
      <dgm:prSet/>
      <dgm:spPr/>
      <dgm:t>
        <a:bodyPr/>
        <a:lstStyle/>
        <a:p>
          <a:endParaRPr lang="hi-IN"/>
        </a:p>
      </dgm:t>
    </dgm:pt>
    <dgm:pt modelId="{E97DAAA0-5908-41D8-B6AC-D0FBAFFC1A24}">
      <dgm:prSet custT="1"/>
      <dgm:spPr/>
      <dgm:t>
        <a:bodyPr/>
        <a:lstStyle/>
        <a:p>
          <a:r>
            <a:rPr lang="en-IN" sz="1800" b="1" dirty="0">
              <a:latin typeface="+mn-lt"/>
            </a:rPr>
            <a:t>Colloidal silver</a:t>
          </a:r>
        </a:p>
      </dgm:t>
    </dgm:pt>
    <dgm:pt modelId="{5EB3365D-9A37-4D8E-80D0-2C85193CC4EB}" type="parTrans" cxnId="{B6B0E31E-F011-4C7D-9CE7-8B91B07BE83D}">
      <dgm:prSet/>
      <dgm:spPr/>
      <dgm:t>
        <a:bodyPr/>
        <a:lstStyle/>
        <a:p>
          <a:endParaRPr lang="hi-IN"/>
        </a:p>
      </dgm:t>
    </dgm:pt>
    <dgm:pt modelId="{94D6DF7A-9553-423E-B5ED-6C2CEE9B4D30}" type="sibTrans" cxnId="{B6B0E31E-F011-4C7D-9CE7-8B91B07BE83D}">
      <dgm:prSet/>
      <dgm:spPr/>
      <dgm:t>
        <a:bodyPr/>
        <a:lstStyle/>
        <a:p>
          <a:endParaRPr lang="hi-IN"/>
        </a:p>
      </dgm:t>
    </dgm:pt>
    <dgm:pt modelId="{BF203966-120E-4BDA-A4AD-33D4B4A52BA5}">
      <dgm:prSet/>
      <dgm:spPr/>
      <dgm:t>
        <a:bodyPr/>
        <a:lstStyle/>
        <a:p>
          <a:r>
            <a:rPr lang="en-US" dirty="0">
              <a:latin typeface="+mn-lt"/>
            </a:rPr>
            <a:t>Colloidal silver is a powerful, natural antibiotic that prevents infections. It acts as a catalyst and disables enzymes that the microscopic one-celled bacteria, viruses and fungi need for oxygen metabolism. </a:t>
          </a:r>
        </a:p>
      </dgm:t>
    </dgm:pt>
    <dgm:pt modelId="{D531538E-7A90-400E-83B2-1A2EB75EDD0F}" type="parTrans" cxnId="{92AEB0BC-F068-4698-866D-19F815B6BCB1}">
      <dgm:prSet/>
      <dgm:spPr/>
      <dgm:t>
        <a:bodyPr/>
        <a:lstStyle/>
        <a:p>
          <a:endParaRPr lang="hi-IN"/>
        </a:p>
      </dgm:t>
    </dgm:pt>
    <dgm:pt modelId="{1123C4C9-6CC2-431E-86C1-14A1FCF04CDD}" type="sibTrans" cxnId="{92AEB0BC-F068-4698-866D-19F815B6BCB1}">
      <dgm:prSet/>
      <dgm:spPr/>
      <dgm:t>
        <a:bodyPr/>
        <a:lstStyle/>
        <a:p>
          <a:endParaRPr lang="hi-IN"/>
        </a:p>
      </dgm:t>
    </dgm:pt>
    <dgm:pt modelId="{C66F249C-9243-4E31-BCAA-4F0FCC83B7DD}" type="pres">
      <dgm:prSet presAssocID="{408AE579-374A-45AD-BAA8-9AF67A38302B}" presName="vert0" presStyleCnt="0">
        <dgm:presLayoutVars>
          <dgm:dir/>
          <dgm:animOne val="branch"/>
          <dgm:animLvl val="lvl"/>
        </dgm:presLayoutVars>
      </dgm:prSet>
      <dgm:spPr/>
    </dgm:pt>
    <dgm:pt modelId="{6B0212FC-A582-4781-8C71-5864F05DC95C}" type="pres">
      <dgm:prSet presAssocID="{66895534-1697-47B0-9D54-BA041EEAA81D}" presName="thickLine" presStyleLbl="alignNode1" presStyleIdx="0" presStyleCnt="4"/>
      <dgm:spPr/>
    </dgm:pt>
    <dgm:pt modelId="{7BBEC32A-3E5B-44EA-939C-41F7F456233A}" type="pres">
      <dgm:prSet presAssocID="{66895534-1697-47B0-9D54-BA041EEAA81D}" presName="horz1" presStyleCnt="0"/>
      <dgm:spPr/>
    </dgm:pt>
    <dgm:pt modelId="{2EE5833D-E817-4A9A-B288-6DAAFDD3DE04}" type="pres">
      <dgm:prSet presAssocID="{66895534-1697-47B0-9D54-BA041EEAA81D}" presName="tx1" presStyleLbl="revTx" presStyleIdx="0" presStyleCnt="8"/>
      <dgm:spPr/>
    </dgm:pt>
    <dgm:pt modelId="{C6D8F217-8E45-4D34-A118-E2B9478A57C7}" type="pres">
      <dgm:prSet presAssocID="{66895534-1697-47B0-9D54-BA041EEAA81D}" presName="vert1" presStyleCnt="0"/>
      <dgm:spPr/>
    </dgm:pt>
    <dgm:pt modelId="{7EB3A7E9-C481-4EB1-A337-5678D2442337}" type="pres">
      <dgm:prSet presAssocID="{37FEE8F5-31D4-412C-AA3C-E2E1262147E1}" presName="vertSpace2a" presStyleCnt="0"/>
      <dgm:spPr/>
    </dgm:pt>
    <dgm:pt modelId="{387801DC-19EB-4028-B40C-50DDCEEDEABB}" type="pres">
      <dgm:prSet presAssocID="{37FEE8F5-31D4-412C-AA3C-E2E1262147E1}" presName="horz2" presStyleCnt="0"/>
      <dgm:spPr/>
    </dgm:pt>
    <dgm:pt modelId="{6F7937BE-C8B4-40DD-B248-12BC1E0A5A62}" type="pres">
      <dgm:prSet presAssocID="{37FEE8F5-31D4-412C-AA3C-E2E1262147E1}" presName="horzSpace2" presStyleCnt="0"/>
      <dgm:spPr/>
    </dgm:pt>
    <dgm:pt modelId="{1BDE3168-08B8-4CD4-A55D-1EEB60EAF5FF}" type="pres">
      <dgm:prSet presAssocID="{37FEE8F5-31D4-412C-AA3C-E2E1262147E1}" presName="tx2" presStyleLbl="revTx" presStyleIdx="1" presStyleCnt="8" custLinFactNeighborX="-2410"/>
      <dgm:spPr/>
    </dgm:pt>
    <dgm:pt modelId="{C7384692-00A3-4DD4-8C6F-F49A32CBA74F}" type="pres">
      <dgm:prSet presAssocID="{37FEE8F5-31D4-412C-AA3C-E2E1262147E1}" presName="vert2" presStyleCnt="0"/>
      <dgm:spPr/>
    </dgm:pt>
    <dgm:pt modelId="{A0C846B6-1810-4D3A-922F-E1C7B5B8516E}" type="pres">
      <dgm:prSet presAssocID="{37FEE8F5-31D4-412C-AA3C-E2E1262147E1}" presName="thinLine2b" presStyleLbl="callout" presStyleIdx="0" presStyleCnt="4"/>
      <dgm:spPr/>
    </dgm:pt>
    <dgm:pt modelId="{47EC490A-4895-4B38-9EEF-354CE16B01AA}" type="pres">
      <dgm:prSet presAssocID="{37FEE8F5-31D4-412C-AA3C-E2E1262147E1}" presName="vertSpace2b" presStyleCnt="0"/>
      <dgm:spPr/>
    </dgm:pt>
    <dgm:pt modelId="{97C92FE6-5F84-4BFA-999A-18E254AFA3E6}" type="pres">
      <dgm:prSet presAssocID="{0C7CE58D-9A4B-4DED-B79E-D390ABEF6013}" presName="thickLine" presStyleLbl="alignNode1" presStyleIdx="1" presStyleCnt="4"/>
      <dgm:spPr/>
    </dgm:pt>
    <dgm:pt modelId="{8DE11727-392C-4746-8AEB-DAEF88509B3E}" type="pres">
      <dgm:prSet presAssocID="{0C7CE58D-9A4B-4DED-B79E-D390ABEF6013}" presName="horz1" presStyleCnt="0"/>
      <dgm:spPr/>
    </dgm:pt>
    <dgm:pt modelId="{E6F2A8A9-A158-47A4-AAE8-483F8B574588}" type="pres">
      <dgm:prSet presAssocID="{0C7CE58D-9A4B-4DED-B79E-D390ABEF6013}" presName="tx1" presStyleLbl="revTx" presStyleIdx="2" presStyleCnt="8"/>
      <dgm:spPr/>
    </dgm:pt>
    <dgm:pt modelId="{D00F905A-414F-4CA6-BB6F-15F371C3E7F3}" type="pres">
      <dgm:prSet presAssocID="{0C7CE58D-9A4B-4DED-B79E-D390ABEF6013}" presName="vert1" presStyleCnt="0"/>
      <dgm:spPr/>
    </dgm:pt>
    <dgm:pt modelId="{D807B14A-47F2-4816-92BF-A929A2B329DE}" type="pres">
      <dgm:prSet presAssocID="{28A18E92-6294-4967-A789-F13901CE07A1}" presName="vertSpace2a" presStyleCnt="0"/>
      <dgm:spPr/>
    </dgm:pt>
    <dgm:pt modelId="{DB748E79-E7A4-43BC-8B19-7B9B5B9BAE6E}" type="pres">
      <dgm:prSet presAssocID="{28A18E92-6294-4967-A789-F13901CE07A1}" presName="horz2" presStyleCnt="0"/>
      <dgm:spPr/>
    </dgm:pt>
    <dgm:pt modelId="{667A22F7-9FDE-4CFA-A43F-71E96925C538}" type="pres">
      <dgm:prSet presAssocID="{28A18E92-6294-4967-A789-F13901CE07A1}" presName="horzSpace2" presStyleCnt="0"/>
      <dgm:spPr/>
    </dgm:pt>
    <dgm:pt modelId="{FC538D73-53A0-465E-9E7A-9361DE012623}" type="pres">
      <dgm:prSet presAssocID="{28A18E92-6294-4967-A789-F13901CE07A1}" presName="tx2" presStyleLbl="revTx" presStyleIdx="3" presStyleCnt="8" custLinFactNeighborX="-2410"/>
      <dgm:spPr/>
    </dgm:pt>
    <dgm:pt modelId="{981CC8E1-B570-4115-8A57-DCF3C7D86DC8}" type="pres">
      <dgm:prSet presAssocID="{28A18E92-6294-4967-A789-F13901CE07A1}" presName="vert2" presStyleCnt="0"/>
      <dgm:spPr/>
    </dgm:pt>
    <dgm:pt modelId="{1C0AA718-BC9A-4045-8EB6-1CFE98CB9A53}" type="pres">
      <dgm:prSet presAssocID="{28A18E92-6294-4967-A789-F13901CE07A1}" presName="thinLine2b" presStyleLbl="callout" presStyleIdx="1" presStyleCnt="4"/>
      <dgm:spPr/>
    </dgm:pt>
    <dgm:pt modelId="{3E564C37-59F6-4663-9D1A-55A6FCC4F26B}" type="pres">
      <dgm:prSet presAssocID="{28A18E92-6294-4967-A789-F13901CE07A1}" presName="vertSpace2b" presStyleCnt="0"/>
      <dgm:spPr/>
    </dgm:pt>
    <dgm:pt modelId="{09D8175A-A4A2-4C93-A43C-1220E84A423E}" type="pres">
      <dgm:prSet presAssocID="{E5C1B940-1D1B-4151-984A-3CA018FCA1D2}" presName="thickLine" presStyleLbl="alignNode1" presStyleIdx="2" presStyleCnt="4"/>
      <dgm:spPr/>
    </dgm:pt>
    <dgm:pt modelId="{E0CC9112-3E01-4A3F-B750-010ABA05132A}" type="pres">
      <dgm:prSet presAssocID="{E5C1B940-1D1B-4151-984A-3CA018FCA1D2}" presName="horz1" presStyleCnt="0"/>
      <dgm:spPr/>
    </dgm:pt>
    <dgm:pt modelId="{BDB424D9-A293-414A-90AC-F4EC7F0EE533}" type="pres">
      <dgm:prSet presAssocID="{E5C1B940-1D1B-4151-984A-3CA018FCA1D2}" presName="tx1" presStyleLbl="revTx" presStyleIdx="4" presStyleCnt="8"/>
      <dgm:spPr/>
    </dgm:pt>
    <dgm:pt modelId="{322B279F-827C-4483-9832-2F9BB9AE1056}" type="pres">
      <dgm:prSet presAssocID="{E5C1B940-1D1B-4151-984A-3CA018FCA1D2}" presName="vert1" presStyleCnt="0"/>
      <dgm:spPr/>
    </dgm:pt>
    <dgm:pt modelId="{FF39E449-9D12-4852-8D5D-BE8C2836985B}" type="pres">
      <dgm:prSet presAssocID="{4273FD8F-1712-4A9A-BF4D-7CBA71BC50F5}" presName="vertSpace2a" presStyleCnt="0"/>
      <dgm:spPr/>
    </dgm:pt>
    <dgm:pt modelId="{2D30C56F-8C1D-4259-9300-30B8A7B6F8DE}" type="pres">
      <dgm:prSet presAssocID="{4273FD8F-1712-4A9A-BF4D-7CBA71BC50F5}" presName="horz2" presStyleCnt="0"/>
      <dgm:spPr/>
    </dgm:pt>
    <dgm:pt modelId="{65EB637B-0A8F-4BA7-9481-DC47620A450F}" type="pres">
      <dgm:prSet presAssocID="{4273FD8F-1712-4A9A-BF4D-7CBA71BC50F5}" presName="horzSpace2" presStyleCnt="0"/>
      <dgm:spPr/>
    </dgm:pt>
    <dgm:pt modelId="{5C4BE7CA-B43A-4EE4-9532-FD50699F558E}" type="pres">
      <dgm:prSet presAssocID="{4273FD8F-1712-4A9A-BF4D-7CBA71BC50F5}" presName="tx2" presStyleLbl="revTx" presStyleIdx="5" presStyleCnt="8" custLinFactNeighborX="-2410"/>
      <dgm:spPr/>
    </dgm:pt>
    <dgm:pt modelId="{C34CAEFF-E4FD-40A8-88D7-46606FD48170}" type="pres">
      <dgm:prSet presAssocID="{4273FD8F-1712-4A9A-BF4D-7CBA71BC50F5}" presName="vert2" presStyleCnt="0"/>
      <dgm:spPr/>
    </dgm:pt>
    <dgm:pt modelId="{0B2A3EA4-27B9-4D3C-BBFC-6958357607CE}" type="pres">
      <dgm:prSet presAssocID="{4273FD8F-1712-4A9A-BF4D-7CBA71BC50F5}" presName="thinLine2b" presStyleLbl="callout" presStyleIdx="2" presStyleCnt="4"/>
      <dgm:spPr/>
    </dgm:pt>
    <dgm:pt modelId="{E3142CE1-B218-4609-AFAA-B0FC39006704}" type="pres">
      <dgm:prSet presAssocID="{4273FD8F-1712-4A9A-BF4D-7CBA71BC50F5}" presName="vertSpace2b" presStyleCnt="0"/>
      <dgm:spPr/>
    </dgm:pt>
    <dgm:pt modelId="{B53ACCC0-E471-4320-8ACC-50A8F6CA24C6}" type="pres">
      <dgm:prSet presAssocID="{E97DAAA0-5908-41D8-B6AC-D0FBAFFC1A24}" presName="thickLine" presStyleLbl="alignNode1" presStyleIdx="3" presStyleCnt="4"/>
      <dgm:spPr/>
    </dgm:pt>
    <dgm:pt modelId="{DC6F925D-1554-4820-8189-CCE3D7572F25}" type="pres">
      <dgm:prSet presAssocID="{E97DAAA0-5908-41D8-B6AC-D0FBAFFC1A24}" presName="horz1" presStyleCnt="0"/>
      <dgm:spPr/>
    </dgm:pt>
    <dgm:pt modelId="{73ECFBE3-A22A-42F8-B7D9-DBD7598C0CAD}" type="pres">
      <dgm:prSet presAssocID="{E97DAAA0-5908-41D8-B6AC-D0FBAFFC1A24}" presName="tx1" presStyleLbl="revTx" presStyleIdx="6" presStyleCnt="8"/>
      <dgm:spPr/>
    </dgm:pt>
    <dgm:pt modelId="{941961BA-4211-4FF5-B2EA-0A7921AF6698}" type="pres">
      <dgm:prSet presAssocID="{E97DAAA0-5908-41D8-B6AC-D0FBAFFC1A24}" presName="vert1" presStyleCnt="0"/>
      <dgm:spPr/>
    </dgm:pt>
    <dgm:pt modelId="{DC1939E7-73C2-4CE9-83C1-7742D0C0F645}" type="pres">
      <dgm:prSet presAssocID="{BF203966-120E-4BDA-A4AD-33D4B4A52BA5}" presName="vertSpace2a" presStyleCnt="0"/>
      <dgm:spPr/>
    </dgm:pt>
    <dgm:pt modelId="{4D279E69-564C-4922-B583-5B9DB77E21FE}" type="pres">
      <dgm:prSet presAssocID="{BF203966-120E-4BDA-A4AD-33D4B4A52BA5}" presName="horz2" presStyleCnt="0"/>
      <dgm:spPr/>
    </dgm:pt>
    <dgm:pt modelId="{A464814D-B642-4CE0-823B-5C696A3C1855}" type="pres">
      <dgm:prSet presAssocID="{BF203966-120E-4BDA-A4AD-33D4B4A52BA5}" presName="horzSpace2" presStyleCnt="0"/>
      <dgm:spPr/>
    </dgm:pt>
    <dgm:pt modelId="{D4536FBF-6217-41D9-8569-98E65A0FA020}" type="pres">
      <dgm:prSet presAssocID="{BF203966-120E-4BDA-A4AD-33D4B4A52BA5}" presName="tx2" presStyleLbl="revTx" presStyleIdx="7" presStyleCnt="8" custLinFactNeighborX="-2410"/>
      <dgm:spPr/>
    </dgm:pt>
    <dgm:pt modelId="{708590BB-4EDE-4086-BB9F-2A738CCC541F}" type="pres">
      <dgm:prSet presAssocID="{BF203966-120E-4BDA-A4AD-33D4B4A52BA5}" presName="vert2" presStyleCnt="0"/>
      <dgm:spPr/>
    </dgm:pt>
    <dgm:pt modelId="{4EE68BD9-0ABE-4535-B6E3-FA7148655FB7}" type="pres">
      <dgm:prSet presAssocID="{BF203966-120E-4BDA-A4AD-33D4B4A52BA5}" presName="thinLine2b" presStyleLbl="callout" presStyleIdx="3" presStyleCnt="4"/>
      <dgm:spPr/>
    </dgm:pt>
    <dgm:pt modelId="{CAF3E784-5F8E-499A-A4A9-F421F349E655}" type="pres">
      <dgm:prSet presAssocID="{BF203966-120E-4BDA-A4AD-33D4B4A52BA5}" presName="vertSpace2b" presStyleCnt="0"/>
      <dgm:spPr/>
    </dgm:pt>
  </dgm:ptLst>
  <dgm:cxnLst>
    <dgm:cxn modelId="{595D2802-70B8-48C0-B410-922EDC49BFC4}" srcId="{66895534-1697-47B0-9D54-BA041EEAA81D}" destId="{37FEE8F5-31D4-412C-AA3C-E2E1262147E1}" srcOrd="0" destOrd="0" parTransId="{74EB2E5D-4735-425A-BBA4-20C5DC0389FD}" sibTransId="{16625508-7EDE-4B57-8613-CB5787C3C803}"/>
    <dgm:cxn modelId="{B6B0E31E-F011-4C7D-9CE7-8B91B07BE83D}" srcId="{408AE579-374A-45AD-BAA8-9AF67A38302B}" destId="{E97DAAA0-5908-41D8-B6AC-D0FBAFFC1A24}" srcOrd="3" destOrd="0" parTransId="{5EB3365D-9A37-4D8E-80D0-2C85193CC4EB}" sibTransId="{94D6DF7A-9553-423E-B5ED-6C2CEE9B4D30}"/>
    <dgm:cxn modelId="{E33D0F2D-4F0B-4E25-BC0B-0932F08EBF51}" type="presOf" srcId="{37FEE8F5-31D4-412C-AA3C-E2E1262147E1}" destId="{1BDE3168-08B8-4CD4-A55D-1EEB60EAF5FF}" srcOrd="0" destOrd="0" presId="urn:microsoft.com/office/officeart/2008/layout/LinedList"/>
    <dgm:cxn modelId="{C7C7F347-50B8-477E-A1A6-27F0F9F87788}" type="presOf" srcId="{E97DAAA0-5908-41D8-B6AC-D0FBAFFC1A24}" destId="{73ECFBE3-A22A-42F8-B7D9-DBD7598C0CAD}" srcOrd="0" destOrd="0" presId="urn:microsoft.com/office/officeart/2008/layout/LinedList"/>
    <dgm:cxn modelId="{258C5B69-9D62-4106-8F01-44AF50C5A3E2}" type="presOf" srcId="{E5C1B940-1D1B-4151-984A-3CA018FCA1D2}" destId="{BDB424D9-A293-414A-90AC-F4EC7F0EE533}" srcOrd="0" destOrd="0" presId="urn:microsoft.com/office/officeart/2008/layout/LinedList"/>
    <dgm:cxn modelId="{AEE0AA4C-43EA-43E1-9DFF-EC5BE3E31F11}" srcId="{408AE579-374A-45AD-BAA8-9AF67A38302B}" destId="{E5C1B940-1D1B-4151-984A-3CA018FCA1D2}" srcOrd="2" destOrd="0" parTransId="{174BCB1A-374D-4B1D-83ED-5315E8458528}" sibTransId="{23CD5DA7-E47B-4DA7-9F7A-2152A0AB91B6}"/>
    <dgm:cxn modelId="{AAE55E70-71FD-47B6-A0C5-1AF7E221AB87}" srcId="{408AE579-374A-45AD-BAA8-9AF67A38302B}" destId="{0C7CE58D-9A4B-4DED-B79E-D390ABEF6013}" srcOrd="1" destOrd="0" parTransId="{44D2C3FC-9958-4331-AE38-93F9D4DDB785}" sibTransId="{0DA17552-4456-4373-B83B-1E5DD26796B7}"/>
    <dgm:cxn modelId="{EACDBC75-1A01-4647-9D03-C8753DA39BD8}" type="presOf" srcId="{28A18E92-6294-4967-A789-F13901CE07A1}" destId="{FC538D73-53A0-465E-9E7A-9361DE012623}" srcOrd="0" destOrd="0" presId="urn:microsoft.com/office/officeart/2008/layout/LinedList"/>
    <dgm:cxn modelId="{DCCB088B-9C76-4D4E-910F-7AFDE939740F}" srcId="{E5C1B940-1D1B-4151-984A-3CA018FCA1D2}" destId="{4273FD8F-1712-4A9A-BF4D-7CBA71BC50F5}" srcOrd="0" destOrd="0" parTransId="{0593B6E7-6EB7-44AE-99DF-7362E078ED09}" sibTransId="{5DC4E9FC-AAEC-4908-A688-17255632F3F4}"/>
    <dgm:cxn modelId="{B19F9096-696E-4C3E-B6A2-1EE1173408E9}" srcId="{0C7CE58D-9A4B-4DED-B79E-D390ABEF6013}" destId="{28A18E92-6294-4967-A789-F13901CE07A1}" srcOrd="0" destOrd="0" parTransId="{8FF7C64A-3ED3-4D9E-872C-13774A3368A2}" sibTransId="{91DD37DF-D7E1-4155-B6A6-7CBD170802A7}"/>
    <dgm:cxn modelId="{65B9EFA7-C334-4939-825A-0DE21920EA08}" type="presOf" srcId="{4273FD8F-1712-4A9A-BF4D-7CBA71BC50F5}" destId="{5C4BE7CA-B43A-4EE4-9532-FD50699F558E}" srcOrd="0" destOrd="0" presId="urn:microsoft.com/office/officeart/2008/layout/LinedList"/>
    <dgm:cxn modelId="{450FC5AA-2946-45E3-BE3D-44C11C14184F}" type="presOf" srcId="{408AE579-374A-45AD-BAA8-9AF67A38302B}" destId="{C66F249C-9243-4E31-BCAA-4F0FCC83B7DD}" srcOrd="0" destOrd="0" presId="urn:microsoft.com/office/officeart/2008/layout/LinedList"/>
    <dgm:cxn modelId="{6DC0C6B5-510E-43B3-8F5F-1D6D96A49090}" type="presOf" srcId="{0C7CE58D-9A4B-4DED-B79E-D390ABEF6013}" destId="{E6F2A8A9-A158-47A4-AAE8-483F8B574588}" srcOrd="0" destOrd="0" presId="urn:microsoft.com/office/officeart/2008/layout/LinedList"/>
    <dgm:cxn modelId="{92AEB0BC-F068-4698-866D-19F815B6BCB1}" srcId="{E97DAAA0-5908-41D8-B6AC-D0FBAFFC1A24}" destId="{BF203966-120E-4BDA-A4AD-33D4B4A52BA5}" srcOrd="0" destOrd="0" parTransId="{D531538E-7A90-400E-83B2-1A2EB75EDD0F}" sibTransId="{1123C4C9-6CC2-431E-86C1-14A1FCF04CDD}"/>
    <dgm:cxn modelId="{25DC2AC2-C6D8-4E6F-B2C1-324657BCD2F2}" srcId="{408AE579-374A-45AD-BAA8-9AF67A38302B}" destId="{66895534-1697-47B0-9D54-BA041EEAA81D}" srcOrd="0" destOrd="0" parTransId="{EF0F8788-B4E5-4AC3-883C-4A69F9636F5D}" sibTransId="{5005AD9A-F7F7-46CC-94C3-64B423394BFC}"/>
    <dgm:cxn modelId="{B99A17D5-FA8A-446D-A34A-02190CB1239F}" type="presOf" srcId="{BF203966-120E-4BDA-A4AD-33D4B4A52BA5}" destId="{D4536FBF-6217-41D9-8569-98E65A0FA020}" srcOrd="0" destOrd="0" presId="urn:microsoft.com/office/officeart/2008/layout/LinedList"/>
    <dgm:cxn modelId="{3E9A22DF-106F-4C3C-A47A-00057758DDBE}" type="presOf" srcId="{66895534-1697-47B0-9D54-BA041EEAA81D}" destId="{2EE5833D-E817-4A9A-B288-6DAAFDD3DE04}" srcOrd="0" destOrd="0" presId="urn:microsoft.com/office/officeart/2008/layout/LinedList"/>
    <dgm:cxn modelId="{C348CB1A-1D6B-4DC4-A464-26125C4919EC}" type="presParOf" srcId="{C66F249C-9243-4E31-BCAA-4F0FCC83B7DD}" destId="{6B0212FC-A582-4781-8C71-5864F05DC95C}" srcOrd="0" destOrd="0" presId="urn:microsoft.com/office/officeart/2008/layout/LinedList"/>
    <dgm:cxn modelId="{3363A587-A092-477B-8851-5B8C607D99F6}" type="presParOf" srcId="{C66F249C-9243-4E31-BCAA-4F0FCC83B7DD}" destId="{7BBEC32A-3E5B-44EA-939C-41F7F456233A}" srcOrd="1" destOrd="0" presId="urn:microsoft.com/office/officeart/2008/layout/LinedList"/>
    <dgm:cxn modelId="{BCF63C49-C913-4C98-A129-FA8C2FA1EC2C}" type="presParOf" srcId="{7BBEC32A-3E5B-44EA-939C-41F7F456233A}" destId="{2EE5833D-E817-4A9A-B288-6DAAFDD3DE04}" srcOrd="0" destOrd="0" presId="urn:microsoft.com/office/officeart/2008/layout/LinedList"/>
    <dgm:cxn modelId="{A6A15A20-D1A1-45EC-8D13-898D3FB39697}" type="presParOf" srcId="{7BBEC32A-3E5B-44EA-939C-41F7F456233A}" destId="{C6D8F217-8E45-4D34-A118-E2B9478A57C7}" srcOrd="1" destOrd="0" presId="urn:microsoft.com/office/officeart/2008/layout/LinedList"/>
    <dgm:cxn modelId="{F3C07A12-81C2-4E7A-9E87-F3D6802C0FD2}" type="presParOf" srcId="{C6D8F217-8E45-4D34-A118-E2B9478A57C7}" destId="{7EB3A7E9-C481-4EB1-A337-5678D2442337}" srcOrd="0" destOrd="0" presId="urn:microsoft.com/office/officeart/2008/layout/LinedList"/>
    <dgm:cxn modelId="{CF10EE0D-B9F7-4342-99E8-BA015FD4E6C3}" type="presParOf" srcId="{C6D8F217-8E45-4D34-A118-E2B9478A57C7}" destId="{387801DC-19EB-4028-B40C-50DDCEEDEABB}" srcOrd="1" destOrd="0" presId="urn:microsoft.com/office/officeart/2008/layout/LinedList"/>
    <dgm:cxn modelId="{8AB5C778-0768-4E9B-B762-1F3F372246D6}" type="presParOf" srcId="{387801DC-19EB-4028-B40C-50DDCEEDEABB}" destId="{6F7937BE-C8B4-40DD-B248-12BC1E0A5A62}" srcOrd="0" destOrd="0" presId="urn:microsoft.com/office/officeart/2008/layout/LinedList"/>
    <dgm:cxn modelId="{42CDFA4B-7AB3-4610-BFE3-6C14889434D1}" type="presParOf" srcId="{387801DC-19EB-4028-B40C-50DDCEEDEABB}" destId="{1BDE3168-08B8-4CD4-A55D-1EEB60EAF5FF}" srcOrd="1" destOrd="0" presId="urn:microsoft.com/office/officeart/2008/layout/LinedList"/>
    <dgm:cxn modelId="{5477F0F4-A4F4-4F0D-AEF7-ABEE87AECD54}" type="presParOf" srcId="{387801DC-19EB-4028-B40C-50DDCEEDEABB}" destId="{C7384692-00A3-4DD4-8C6F-F49A32CBA74F}" srcOrd="2" destOrd="0" presId="urn:microsoft.com/office/officeart/2008/layout/LinedList"/>
    <dgm:cxn modelId="{B236AEEB-E0E7-44D6-A780-320D7B838220}" type="presParOf" srcId="{C6D8F217-8E45-4D34-A118-E2B9478A57C7}" destId="{A0C846B6-1810-4D3A-922F-E1C7B5B8516E}" srcOrd="2" destOrd="0" presId="urn:microsoft.com/office/officeart/2008/layout/LinedList"/>
    <dgm:cxn modelId="{4A91F606-85A2-4CF5-B46E-984646117FDB}" type="presParOf" srcId="{C6D8F217-8E45-4D34-A118-E2B9478A57C7}" destId="{47EC490A-4895-4B38-9EEF-354CE16B01AA}" srcOrd="3" destOrd="0" presId="urn:microsoft.com/office/officeart/2008/layout/LinedList"/>
    <dgm:cxn modelId="{E54492BC-667B-4064-8A24-AE1B269F1E2A}" type="presParOf" srcId="{C66F249C-9243-4E31-BCAA-4F0FCC83B7DD}" destId="{97C92FE6-5F84-4BFA-999A-18E254AFA3E6}" srcOrd="2" destOrd="0" presId="urn:microsoft.com/office/officeart/2008/layout/LinedList"/>
    <dgm:cxn modelId="{4F6AE290-6248-44EA-A26A-314CF54EFC48}" type="presParOf" srcId="{C66F249C-9243-4E31-BCAA-4F0FCC83B7DD}" destId="{8DE11727-392C-4746-8AEB-DAEF88509B3E}" srcOrd="3" destOrd="0" presId="urn:microsoft.com/office/officeart/2008/layout/LinedList"/>
    <dgm:cxn modelId="{74189D73-0A58-4750-80DE-0A7E1A9A2EC3}" type="presParOf" srcId="{8DE11727-392C-4746-8AEB-DAEF88509B3E}" destId="{E6F2A8A9-A158-47A4-AAE8-483F8B574588}" srcOrd="0" destOrd="0" presId="urn:microsoft.com/office/officeart/2008/layout/LinedList"/>
    <dgm:cxn modelId="{8451210A-0AE5-40B3-99E7-B76A6BBE2F6C}" type="presParOf" srcId="{8DE11727-392C-4746-8AEB-DAEF88509B3E}" destId="{D00F905A-414F-4CA6-BB6F-15F371C3E7F3}" srcOrd="1" destOrd="0" presId="urn:microsoft.com/office/officeart/2008/layout/LinedList"/>
    <dgm:cxn modelId="{41756272-8577-4A8E-A3EC-A030F1399DBB}" type="presParOf" srcId="{D00F905A-414F-4CA6-BB6F-15F371C3E7F3}" destId="{D807B14A-47F2-4816-92BF-A929A2B329DE}" srcOrd="0" destOrd="0" presId="urn:microsoft.com/office/officeart/2008/layout/LinedList"/>
    <dgm:cxn modelId="{1A55E8A2-D1EA-4D8B-920B-78DD16A631E8}" type="presParOf" srcId="{D00F905A-414F-4CA6-BB6F-15F371C3E7F3}" destId="{DB748E79-E7A4-43BC-8B19-7B9B5B9BAE6E}" srcOrd="1" destOrd="0" presId="urn:microsoft.com/office/officeart/2008/layout/LinedList"/>
    <dgm:cxn modelId="{3E305B7E-3CFA-4E96-BC63-C8F027A1EEB4}" type="presParOf" srcId="{DB748E79-E7A4-43BC-8B19-7B9B5B9BAE6E}" destId="{667A22F7-9FDE-4CFA-A43F-71E96925C538}" srcOrd="0" destOrd="0" presId="urn:microsoft.com/office/officeart/2008/layout/LinedList"/>
    <dgm:cxn modelId="{A0BF543C-D220-43B7-8288-9DD5A2734119}" type="presParOf" srcId="{DB748E79-E7A4-43BC-8B19-7B9B5B9BAE6E}" destId="{FC538D73-53A0-465E-9E7A-9361DE012623}" srcOrd="1" destOrd="0" presId="urn:microsoft.com/office/officeart/2008/layout/LinedList"/>
    <dgm:cxn modelId="{8E3C78C1-3D55-4B60-85C3-F52FC79283D5}" type="presParOf" srcId="{DB748E79-E7A4-43BC-8B19-7B9B5B9BAE6E}" destId="{981CC8E1-B570-4115-8A57-DCF3C7D86DC8}" srcOrd="2" destOrd="0" presId="urn:microsoft.com/office/officeart/2008/layout/LinedList"/>
    <dgm:cxn modelId="{D311DD1F-70CE-4FBC-8554-513E34C9A29D}" type="presParOf" srcId="{D00F905A-414F-4CA6-BB6F-15F371C3E7F3}" destId="{1C0AA718-BC9A-4045-8EB6-1CFE98CB9A53}" srcOrd="2" destOrd="0" presId="urn:microsoft.com/office/officeart/2008/layout/LinedList"/>
    <dgm:cxn modelId="{C3E7D4E2-7D50-474E-A94F-E3EB9B81F3D2}" type="presParOf" srcId="{D00F905A-414F-4CA6-BB6F-15F371C3E7F3}" destId="{3E564C37-59F6-4663-9D1A-55A6FCC4F26B}" srcOrd="3" destOrd="0" presId="urn:microsoft.com/office/officeart/2008/layout/LinedList"/>
    <dgm:cxn modelId="{1F707C8B-28B4-4370-BAAB-AA065D66B3B2}" type="presParOf" srcId="{C66F249C-9243-4E31-BCAA-4F0FCC83B7DD}" destId="{09D8175A-A4A2-4C93-A43C-1220E84A423E}" srcOrd="4" destOrd="0" presId="urn:microsoft.com/office/officeart/2008/layout/LinedList"/>
    <dgm:cxn modelId="{80A5E6B6-5A21-47A1-871D-CFA0405BF3ED}" type="presParOf" srcId="{C66F249C-9243-4E31-BCAA-4F0FCC83B7DD}" destId="{E0CC9112-3E01-4A3F-B750-010ABA05132A}" srcOrd="5" destOrd="0" presId="urn:microsoft.com/office/officeart/2008/layout/LinedList"/>
    <dgm:cxn modelId="{FF997CE6-A38B-4448-9AF5-16BE797D3682}" type="presParOf" srcId="{E0CC9112-3E01-4A3F-B750-010ABA05132A}" destId="{BDB424D9-A293-414A-90AC-F4EC7F0EE533}" srcOrd="0" destOrd="0" presId="urn:microsoft.com/office/officeart/2008/layout/LinedList"/>
    <dgm:cxn modelId="{1C729004-86A4-4FDE-B843-0368EBC8232D}" type="presParOf" srcId="{E0CC9112-3E01-4A3F-B750-010ABA05132A}" destId="{322B279F-827C-4483-9832-2F9BB9AE1056}" srcOrd="1" destOrd="0" presId="urn:microsoft.com/office/officeart/2008/layout/LinedList"/>
    <dgm:cxn modelId="{F1DE401E-504F-45C9-8F60-FC1A9AD99514}" type="presParOf" srcId="{322B279F-827C-4483-9832-2F9BB9AE1056}" destId="{FF39E449-9D12-4852-8D5D-BE8C2836985B}" srcOrd="0" destOrd="0" presId="urn:microsoft.com/office/officeart/2008/layout/LinedList"/>
    <dgm:cxn modelId="{CCDE8868-6204-44BF-9ED3-60D11073A443}" type="presParOf" srcId="{322B279F-827C-4483-9832-2F9BB9AE1056}" destId="{2D30C56F-8C1D-4259-9300-30B8A7B6F8DE}" srcOrd="1" destOrd="0" presId="urn:microsoft.com/office/officeart/2008/layout/LinedList"/>
    <dgm:cxn modelId="{3B829C9A-2602-42DD-9647-A35CE3839F5D}" type="presParOf" srcId="{2D30C56F-8C1D-4259-9300-30B8A7B6F8DE}" destId="{65EB637B-0A8F-4BA7-9481-DC47620A450F}" srcOrd="0" destOrd="0" presId="urn:microsoft.com/office/officeart/2008/layout/LinedList"/>
    <dgm:cxn modelId="{C50DA9F4-1D59-4A74-B598-48F527C5CC37}" type="presParOf" srcId="{2D30C56F-8C1D-4259-9300-30B8A7B6F8DE}" destId="{5C4BE7CA-B43A-4EE4-9532-FD50699F558E}" srcOrd="1" destOrd="0" presId="urn:microsoft.com/office/officeart/2008/layout/LinedList"/>
    <dgm:cxn modelId="{5AFDCFCC-BFAC-4D4C-B7FF-20C9AFEF27B5}" type="presParOf" srcId="{2D30C56F-8C1D-4259-9300-30B8A7B6F8DE}" destId="{C34CAEFF-E4FD-40A8-88D7-46606FD48170}" srcOrd="2" destOrd="0" presId="urn:microsoft.com/office/officeart/2008/layout/LinedList"/>
    <dgm:cxn modelId="{FACF6087-1360-4BEE-9D41-A182FD63F9ED}" type="presParOf" srcId="{322B279F-827C-4483-9832-2F9BB9AE1056}" destId="{0B2A3EA4-27B9-4D3C-BBFC-6958357607CE}" srcOrd="2" destOrd="0" presId="urn:microsoft.com/office/officeart/2008/layout/LinedList"/>
    <dgm:cxn modelId="{18FAC539-6BFB-4397-B18B-1A073F4360CD}" type="presParOf" srcId="{322B279F-827C-4483-9832-2F9BB9AE1056}" destId="{E3142CE1-B218-4609-AFAA-B0FC39006704}" srcOrd="3" destOrd="0" presId="urn:microsoft.com/office/officeart/2008/layout/LinedList"/>
    <dgm:cxn modelId="{5E2451CB-84BE-4A60-AF7E-0C39A8C5511B}" type="presParOf" srcId="{C66F249C-9243-4E31-BCAA-4F0FCC83B7DD}" destId="{B53ACCC0-E471-4320-8ACC-50A8F6CA24C6}" srcOrd="6" destOrd="0" presId="urn:microsoft.com/office/officeart/2008/layout/LinedList"/>
    <dgm:cxn modelId="{2EB4CBBB-CA3A-4E77-829C-868C32E372BA}" type="presParOf" srcId="{C66F249C-9243-4E31-BCAA-4F0FCC83B7DD}" destId="{DC6F925D-1554-4820-8189-CCE3D7572F25}" srcOrd="7" destOrd="0" presId="urn:microsoft.com/office/officeart/2008/layout/LinedList"/>
    <dgm:cxn modelId="{B0F6405C-0464-40C5-B997-4FC2AEB45B24}" type="presParOf" srcId="{DC6F925D-1554-4820-8189-CCE3D7572F25}" destId="{73ECFBE3-A22A-42F8-B7D9-DBD7598C0CAD}" srcOrd="0" destOrd="0" presId="urn:microsoft.com/office/officeart/2008/layout/LinedList"/>
    <dgm:cxn modelId="{9BDD245E-481B-42DE-A832-60C3AB20568B}" type="presParOf" srcId="{DC6F925D-1554-4820-8189-CCE3D7572F25}" destId="{941961BA-4211-4FF5-B2EA-0A7921AF6698}" srcOrd="1" destOrd="0" presId="urn:microsoft.com/office/officeart/2008/layout/LinedList"/>
    <dgm:cxn modelId="{6A0E7D05-A260-449E-B954-5594FC3B5242}" type="presParOf" srcId="{941961BA-4211-4FF5-B2EA-0A7921AF6698}" destId="{DC1939E7-73C2-4CE9-83C1-7742D0C0F645}" srcOrd="0" destOrd="0" presId="urn:microsoft.com/office/officeart/2008/layout/LinedList"/>
    <dgm:cxn modelId="{CBFD0395-AAF0-41DB-ADEA-8B77F03F1401}" type="presParOf" srcId="{941961BA-4211-4FF5-B2EA-0A7921AF6698}" destId="{4D279E69-564C-4922-B583-5B9DB77E21FE}" srcOrd="1" destOrd="0" presId="urn:microsoft.com/office/officeart/2008/layout/LinedList"/>
    <dgm:cxn modelId="{DB67BFB9-CBE2-48FB-B562-91FC1BAEC971}" type="presParOf" srcId="{4D279E69-564C-4922-B583-5B9DB77E21FE}" destId="{A464814D-B642-4CE0-823B-5C696A3C1855}" srcOrd="0" destOrd="0" presId="urn:microsoft.com/office/officeart/2008/layout/LinedList"/>
    <dgm:cxn modelId="{EF6092DD-0CFC-4EEB-960A-C7A367E8D891}" type="presParOf" srcId="{4D279E69-564C-4922-B583-5B9DB77E21FE}" destId="{D4536FBF-6217-41D9-8569-98E65A0FA020}" srcOrd="1" destOrd="0" presId="urn:microsoft.com/office/officeart/2008/layout/LinedList"/>
    <dgm:cxn modelId="{84E35B21-1E9F-4947-B0B3-22AEA255085F}" type="presParOf" srcId="{4D279E69-564C-4922-B583-5B9DB77E21FE}" destId="{708590BB-4EDE-4086-BB9F-2A738CCC541F}" srcOrd="2" destOrd="0" presId="urn:microsoft.com/office/officeart/2008/layout/LinedList"/>
    <dgm:cxn modelId="{830B0294-3B2B-4C24-A0D6-A5F32C87FB9E}" type="presParOf" srcId="{941961BA-4211-4FF5-B2EA-0A7921AF6698}" destId="{4EE68BD9-0ABE-4535-B6E3-FA7148655FB7}" srcOrd="2" destOrd="0" presId="urn:microsoft.com/office/officeart/2008/layout/LinedList"/>
    <dgm:cxn modelId="{FA7FA650-214B-4D00-AB7C-73E9589AD4C0}" type="presParOf" srcId="{941961BA-4211-4FF5-B2EA-0A7921AF6698}" destId="{CAF3E784-5F8E-499A-A4A9-F421F349E65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ADE71E-3889-46C9-A749-D3714D9AE5C9}" type="doc">
      <dgm:prSet loTypeId="urn:microsoft.com/office/officeart/2005/8/layout/hProcess9" loCatId="process" qsTypeId="urn:microsoft.com/office/officeart/2005/8/quickstyle/simple1" qsCatId="simple" csTypeId="urn:microsoft.com/office/officeart/2005/8/colors/colorful4" csCatId="colorful" phldr="1"/>
      <dgm:spPr/>
    </dgm:pt>
    <dgm:pt modelId="{C5F3A5A2-5BC9-407E-B170-EC923775A710}">
      <dgm:prSet phldrT="[Text]"/>
      <dgm:spPr/>
      <dgm:t>
        <a:bodyPr/>
        <a:lstStyle/>
        <a:p>
          <a:r>
            <a:rPr lang="en-IN" dirty="0"/>
            <a:t>The Temple of Healing, a trust founded to promote the Cleansing Therapy, </a:t>
          </a:r>
          <a:r>
            <a:rPr lang="en-US" dirty="0"/>
            <a:t>is recipient of a </a:t>
          </a:r>
          <a:r>
            <a:rPr lang="en-IN" dirty="0"/>
            <a:t>Google Ad Grants award worth US $10,000 per month.</a:t>
          </a:r>
          <a:endParaRPr lang="hi-IN" dirty="0"/>
        </a:p>
      </dgm:t>
    </dgm:pt>
    <dgm:pt modelId="{BFEF126C-5C95-41CD-BE2D-DEF98A109DDD}" type="parTrans" cxnId="{D674FCA7-E0A4-4C7A-A33C-6E1E0F1E70FA}">
      <dgm:prSet/>
      <dgm:spPr/>
      <dgm:t>
        <a:bodyPr/>
        <a:lstStyle/>
        <a:p>
          <a:endParaRPr lang="hi-IN"/>
        </a:p>
      </dgm:t>
    </dgm:pt>
    <dgm:pt modelId="{B68112C5-D88F-4A05-B2E2-FB34F1AF6C09}" type="sibTrans" cxnId="{D674FCA7-E0A4-4C7A-A33C-6E1E0F1E70FA}">
      <dgm:prSet/>
      <dgm:spPr/>
      <dgm:t>
        <a:bodyPr/>
        <a:lstStyle/>
        <a:p>
          <a:endParaRPr lang="hi-IN"/>
        </a:p>
      </dgm:t>
    </dgm:pt>
    <dgm:pt modelId="{B743715F-7A98-4F90-8358-F0062D0FB2FB}">
      <dgm:prSet phldrT="[Text]"/>
      <dgm:spPr/>
      <dgm:t>
        <a:bodyPr/>
        <a:lstStyle/>
        <a:p>
          <a:r>
            <a:rPr lang="en-US" dirty="0"/>
            <a:t>As a result, our website appears among the top results on Google among nearly 8 lakhs sites.</a:t>
          </a:r>
          <a:endParaRPr lang="hi-IN" dirty="0"/>
        </a:p>
      </dgm:t>
    </dgm:pt>
    <dgm:pt modelId="{8BAD3FE5-BE4E-4597-B031-352EB8C757C9}" type="parTrans" cxnId="{EACB012C-EF76-4117-9773-67633A02A1B3}">
      <dgm:prSet/>
      <dgm:spPr/>
      <dgm:t>
        <a:bodyPr/>
        <a:lstStyle/>
        <a:p>
          <a:endParaRPr lang="hi-IN"/>
        </a:p>
      </dgm:t>
    </dgm:pt>
    <dgm:pt modelId="{566B9AD0-F9B5-4894-880E-0216F3182583}" type="sibTrans" cxnId="{EACB012C-EF76-4117-9773-67633A02A1B3}">
      <dgm:prSet/>
      <dgm:spPr/>
      <dgm:t>
        <a:bodyPr/>
        <a:lstStyle/>
        <a:p>
          <a:endParaRPr lang="hi-IN"/>
        </a:p>
      </dgm:t>
    </dgm:pt>
    <dgm:pt modelId="{CD766957-9B39-4E84-A8CC-A5566038156E}" type="pres">
      <dgm:prSet presAssocID="{68ADE71E-3889-46C9-A749-D3714D9AE5C9}" presName="CompostProcess" presStyleCnt="0">
        <dgm:presLayoutVars>
          <dgm:dir/>
          <dgm:resizeHandles val="exact"/>
        </dgm:presLayoutVars>
      </dgm:prSet>
      <dgm:spPr/>
    </dgm:pt>
    <dgm:pt modelId="{ECBF59F3-E6A5-46DE-A69E-7FD70C987C27}" type="pres">
      <dgm:prSet presAssocID="{68ADE71E-3889-46C9-A749-D3714D9AE5C9}" presName="arrow" presStyleLbl="bgShp" presStyleIdx="0" presStyleCnt="1"/>
      <dgm:spPr/>
    </dgm:pt>
    <dgm:pt modelId="{9519D441-7BE9-4971-8982-F3217731F3B3}" type="pres">
      <dgm:prSet presAssocID="{68ADE71E-3889-46C9-A749-D3714D9AE5C9}" presName="linearProcess" presStyleCnt="0"/>
      <dgm:spPr/>
    </dgm:pt>
    <dgm:pt modelId="{057F33AE-3527-4CB0-805F-E5B77B5C0D1D}" type="pres">
      <dgm:prSet presAssocID="{C5F3A5A2-5BC9-407E-B170-EC923775A710}" presName="textNode" presStyleLbl="node1" presStyleIdx="0" presStyleCnt="2">
        <dgm:presLayoutVars>
          <dgm:bulletEnabled val="1"/>
        </dgm:presLayoutVars>
      </dgm:prSet>
      <dgm:spPr/>
    </dgm:pt>
    <dgm:pt modelId="{8CF3D47A-4AD1-4351-86F1-0FD714C8A83B}" type="pres">
      <dgm:prSet presAssocID="{B68112C5-D88F-4A05-B2E2-FB34F1AF6C09}" presName="sibTrans" presStyleCnt="0"/>
      <dgm:spPr/>
    </dgm:pt>
    <dgm:pt modelId="{AF8A2663-B0DB-4C48-A2E1-E51DE0746588}" type="pres">
      <dgm:prSet presAssocID="{B743715F-7A98-4F90-8358-F0062D0FB2FB}" presName="textNode" presStyleLbl="node1" presStyleIdx="1" presStyleCnt="2">
        <dgm:presLayoutVars>
          <dgm:bulletEnabled val="1"/>
        </dgm:presLayoutVars>
      </dgm:prSet>
      <dgm:spPr/>
    </dgm:pt>
  </dgm:ptLst>
  <dgm:cxnLst>
    <dgm:cxn modelId="{21858117-89A7-43C4-99FC-715F7F86AF74}" type="presOf" srcId="{C5F3A5A2-5BC9-407E-B170-EC923775A710}" destId="{057F33AE-3527-4CB0-805F-E5B77B5C0D1D}" srcOrd="0" destOrd="0" presId="urn:microsoft.com/office/officeart/2005/8/layout/hProcess9"/>
    <dgm:cxn modelId="{E3398B23-4CEA-46B2-90F2-763F5BD638C5}" type="presOf" srcId="{68ADE71E-3889-46C9-A749-D3714D9AE5C9}" destId="{CD766957-9B39-4E84-A8CC-A5566038156E}" srcOrd="0" destOrd="0" presId="urn:microsoft.com/office/officeart/2005/8/layout/hProcess9"/>
    <dgm:cxn modelId="{EACB012C-EF76-4117-9773-67633A02A1B3}" srcId="{68ADE71E-3889-46C9-A749-D3714D9AE5C9}" destId="{B743715F-7A98-4F90-8358-F0062D0FB2FB}" srcOrd="1" destOrd="0" parTransId="{8BAD3FE5-BE4E-4597-B031-352EB8C757C9}" sibTransId="{566B9AD0-F9B5-4894-880E-0216F3182583}"/>
    <dgm:cxn modelId="{A5D98389-5CDF-49AC-B5DD-F7B29A3F1097}" type="presOf" srcId="{B743715F-7A98-4F90-8358-F0062D0FB2FB}" destId="{AF8A2663-B0DB-4C48-A2E1-E51DE0746588}" srcOrd="0" destOrd="0" presId="urn:microsoft.com/office/officeart/2005/8/layout/hProcess9"/>
    <dgm:cxn modelId="{D674FCA7-E0A4-4C7A-A33C-6E1E0F1E70FA}" srcId="{68ADE71E-3889-46C9-A749-D3714D9AE5C9}" destId="{C5F3A5A2-5BC9-407E-B170-EC923775A710}" srcOrd="0" destOrd="0" parTransId="{BFEF126C-5C95-41CD-BE2D-DEF98A109DDD}" sibTransId="{B68112C5-D88F-4A05-B2E2-FB34F1AF6C09}"/>
    <dgm:cxn modelId="{0EC6E5DB-24D0-485C-A5D9-1E1200156363}" type="presParOf" srcId="{CD766957-9B39-4E84-A8CC-A5566038156E}" destId="{ECBF59F3-E6A5-46DE-A69E-7FD70C987C27}" srcOrd="0" destOrd="0" presId="urn:microsoft.com/office/officeart/2005/8/layout/hProcess9"/>
    <dgm:cxn modelId="{393E3B74-A97A-478D-BD47-F017C54299CA}" type="presParOf" srcId="{CD766957-9B39-4E84-A8CC-A5566038156E}" destId="{9519D441-7BE9-4971-8982-F3217731F3B3}" srcOrd="1" destOrd="0" presId="urn:microsoft.com/office/officeart/2005/8/layout/hProcess9"/>
    <dgm:cxn modelId="{27574E40-3CDD-435D-9D9A-ADCF2C6B6183}" type="presParOf" srcId="{9519D441-7BE9-4971-8982-F3217731F3B3}" destId="{057F33AE-3527-4CB0-805F-E5B77B5C0D1D}" srcOrd="0" destOrd="0" presId="urn:microsoft.com/office/officeart/2005/8/layout/hProcess9"/>
    <dgm:cxn modelId="{B2774058-E3CC-4326-8B9A-C65657B67983}" type="presParOf" srcId="{9519D441-7BE9-4971-8982-F3217731F3B3}" destId="{8CF3D47A-4AD1-4351-86F1-0FD714C8A83B}" srcOrd="1" destOrd="0" presId="urn:microsoft.com/office/officeart/2005/8/layout/hProcess9"/>
    <dgm:cxn modelId="{B5CEB1F8-8DC8-4D0E-9EFF-88BE922F1EBF}" type="presParOf" srcId="{9519D441-7BE9-4971-8982-F3217731F3B3}" destId="{AF8A2663-B0DB-4C48-A2E1-E51DE074658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28FE21-1D0A-48D2-A574-E03D5877F31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hi-IN"/>
        </a:p>
      </dgm:t>
    </dgm:pt>
    <dgm:pt modelId="{4D5B227B-A3FD-470A-9876-9238DAFE1830}">
      <dgm:prSet phldrT="[Text]" custT="1"/>
      <dgm:spPr/>
      <dgm:t>
        <a:bodyPr/>
        <a:lstStyle/>
        <a:p>
          <a:pPr>
            <a:buClr>
              <a:srgbClr val="0070C0"/>
            </a:buClr>
            <a:buSzPct val="70000"/>
            <a:buFont typeface="Arial" panose="020B0604020202020204" pitchFamily="34" charset="0"/>
            <a:buNone/>
          </a:pPr>
          <a:r>
            <a:rPr lang="en-US" sz="1400" b="0" i="0" u="none" dirty="0">
              <a:solidFill>
                <a:schemeClr val="tx1"/>
              </a:solidFill>
            </a:rPr>
            <a:t>Acidity</a:t>
          </a:r>
          <a:endParaRPr lang="hi-IN" sz="1400" dirty="0">
            <a:solidFill>
              <a:schemeClr val="tx1"/>
            </a:solidFill>
          </a:endParaRPr>
        </a:p>
      </dgm:t>
    </dgm:pt>
    <dgm:pt modelId="{07997B34-259B-496D-8F56-71D43EF2DB71}" type="parTrans" cxnId="{281F0993-0992-497B-B80C-799042A0F76E}">
      <dgm:prSet/>
      <dgm:spPr/>
      <dgm:t>
        <a:bodyPr/>
        <a:lstStyle/>
        <a:p>
          <a:endParaRPr lang="hi-IN"/>
        </a:p>
      </dgm:t>
    </dgm:pt>
    <dgm:pt modelId="{F6041321-F748-470C-9FC8-D64BDE37BF09}" type="sibTrans" cxnId="{281F0993-0992-497B-B80C-799042A0F76E}">
      <dgm:prSet/>
      <dgm:spPr/>
      <dgm:t>
        <a:bodyPr/>
        <a:lstStyle/>
        <a:p>
          <a:endParaRPr lang="hi-IN"/>
        </a:p>
      </dgm:t>
    </dgm:pt>
    <dgm:pt modelId="{11DD273E-AB61-42F5-A655-DEE4DEAB8C34}">
      <dgm:prSet custT="1"/>
      <dgm:spPr/>
      <dgm:t>
        <a:bodyPr/>
        <a:lstStyle/>
        <a:p>
          <a:r>
            <a:rPr lang="en-US" sz="1400" b="0" i="0" u="none" dirty="0">
              <a:solidFill>
                <a:schemeClr val="tx1"/>
              </a:solidFill>
            </a:rPr>
            <a:t>Backache</a:t>
          </a:r>
          <a:endParaRPr lang="hi-IN" sz="1400" b="0" i="0" u="none" dirty="0">
            <a:solidFill>
              <a:schemeClr val="tx1"/>
            </a:solidFill>
          </a:endParaRPr>
        </a:p>
      </dgm:t>
    </dgm:pt>
    <dgm:pt modelId="{AD62C1BB-8C65-434B-BB82-BE3D3FED496B}" type="parTrans" cxnId="{83F79469-89D9-45C8-986C-13E2E4C6E2A2}">
      <dgm:prSet/>
      <dgm:spPr/>
      <dgm:t>
        <a:bodyPr/>
        <a:lstStyle/>
        <a:p>
          <a:endParaRPr lang="hi-IN"/>
        </a:p>
      </dgm:t>
    </dgm:pt>
    <dgm:pt modelId="{6E27E175-33D6-4B31-B201-579EED40FD03}" type="sibTrans" cxnId="{83F79469-89D9-45C8-986C-13E2E4C6E2A2}">
      <dgm:prSet/>
      <dgm:spPr/>
      <dgm:t>
        <a:bodyPr/>
        <a:lstStyle/>
        <a:p>
          <a:endParaRPr lang="hi-IN"/>
        </a:p>
      </dgm:t>
    </dgm:pt>
    <dgm:pt modelId="{5927DFC6-51B2-4474-8CDD-27B66AE326EA}">
      <dgm:prSet custT="1"/>
      <dgm:spPr/>
      <dgm:t>
        <a:bodyPr/>
        <a:lstStyle/>
        <a:p>
          <a:r>
            <a:rPr lang="en-US" sz="1400" b="0" i="0" u="none" dirty="0">
              <a:solidFill>
                <a:schemeClr val="tx1"/>
              </a:solidFill>
            </a:rPr>
            <a:t>Burns</a:t>
          </a:r>
          <a:endParaRPr lang="hi-IN" sz="1400" b="0" i="0" u="none" dirty="0">
            <a:solidFill>
              <a:schemeClr val="tx1"/>
            </a:solidFill>
          </a:endParaRPr>
        </a:p>
      </dgm:t>
    </dgm:pt>
    <dgm:pt modelId="{557ABF1C-3774-4D75-BA1A-892155014111}" type="parTrans" cxnId="{C1420A78-D39F-41A9-BFED-5C8DA493D7F5}">
      <dgm:prSet/>
      <dgm:spPr/>
      <dgm:t>
        <a:bodyPr/>
        <a:lstStyle/>
        <a:p>
          <a:endParaRPr lang="hi-IN"/>
        </a:p>
      </dgm:t>
    </dgm:pt>
    <dgm:pt modelId="{CBFA43F0-4BF4-4C16-90A1-9B9AB8AF7BD7}" type="sibTrans" cxnId="{C1420A78-D39F-41A9-BFED-5C8DA493D7F5}">
      <dgm:prSet/>
      <dgm:spPr/>
      <dgm:t>
        <a:bodyPr/>
        <a:lstStyle/>
        <a:p>
          <a:endParaRPr lang="hi-IN"/>
        </a:p>
      </dgm:t>
    </dgm:pt>
    <dgm:pt modelId="{420639AE-E72B-43B6-B0FB-89E0D59EB263}">
      <dgm:prSet custT="1"/>
      <dgm:spPr/>
      <dgm:t>
        <a:bodyPr/>
        <a:lstStyle/>
        <a:p>
          <a:r>
            <a:rPr lang="en-US" sz="1400" b="0" i="0" u="none" dirty="0">
              <a:solidFill>
                <a:schemeClr val="tx1"/>
              </a:solidFill>
            </a:rPr>
            <a:t>Diabetes</a:t>
          </a:r>
          <a:endParaRPr lang="hi-IN" sz="1400" b="0" i="0" u="none" dirty="0">
            <a:solidFill>
              <a:schemeClr val="tx1"/>
            </a:solidFill>
          </a:endParaRPr>
        </a:p>
      </dgm:t>
    </dgm:pt>
    <dgm:pt modelId="{79E0C7E5-89B3-4998-BFF7-E3D2CD80B1FD}" type="parTrans" cxnId="{DB9AD162-499B-43DE-B625-2C9A0C3EAAA7}">
      <dgm:prSet/>
      <dgm:spPr/>
      <dgm:t>
        <a:bodyPr/>
        <a:lstStyle/>
        <a:p>
          <a:endParaRPr lang="hi-IN"/>
        </a:p>
      </dgm:t>
    </dgm:pt>
    <dgm:pt modelId="{60D00097-A2EF-43E7-B85D-DF7F00CE110F}" type="sibTrans" cxnId="{DB9AD162-499B-43DE-B625-2C9A0C3EAAA7}">
      <dgm:prSet/>
      <dgm:spPr/>
      <dgm:t>
        <a:bodyPr/>
        <a:lstStyle/>
        <a:p>
          <a:endParaRPr lang="hi-IN"/>
        </a:p>
      </dgm:t>
    </dgm:pt>
    <dgm:pt modelId="{8999D353-9837-4FBB-B954-10957BA8AE19}">
      <dgm:prSet custT="1"/>
      <dgm:spPr/>
      <dgm:t>
        <a:bodyPr/>
        <a:lstStyle/>
        <a:p>
          <a:r>
            <a:rPr lang="en-US" sz="1400" b="0" i="0" u="none" dirty="0">
              <a:solidFill>
                <a:schemeClr val="tx1"/>
              </a:solidFill>
            </a:rPr>
            <a:t>Acne</a:t>
          </a:r>
          <a:endParaRPr lang="hi-IN" sz="1400" b="0" i="0" u="none" dirty="0">
            <a:solidFill>
              <a:schemeClr val="tx1"/>
            </a:solidFill>
          </a:endParaRPr>
        </a:p>
      </dgm:t>
    </dgm:pt>
    <dgm:pt modelId="{D0AF9A56-00DC-48AA-AC84-6F5AD3575B95}" type="parTrans" cxnId="{3FDADC0A-75C2-454E-A65C-7E348386D2EC}">
      <dgm:prSet/>
      <dgm:spPr/>
      <dgm:t>
        <a:bodyPr/>
        <a:lstStyle/>
        <a:p>
          <a:endParaRPr lang="hi-IN"/>
        </a:p>
      </dgm:t>
    </dgm:pt>
    <dgm:pt modelId="{6D5B8948-8381-4D0D-9B63-2D44A91D1FEA}" type="sibTrans" cxnId="{3FDADC0A-75C2-454E-A65C-7E348386D2EC}">
      <dgm:prSet/>
      <dgm:spPr/>
      <dgm:t>
        <a:bodyPr/>
        <a:lstStyle/>
        <a:p>
          <a:endParaRPr lang="hi-IN"/>
        </a:p>
      </dgm:t>
    </dgm:pt>
    <dgm:pt modelId="{E0F4AE64-0CBA-451A-9BFA-2D578D2296F6}">
      <dgm:prSet custT="1"/>
      <dgm:spPr/>
      <dgm:t>
        <a:bodyPr/>
        <a:lstStyle/>
        <a:p>
          <a:r>
            <a:rPr lang="en-US" sz="1400" b="0" i="0" u="none" dirty="0">
              <a:solidFill>
                <a:schemeClr val="tx1"/>
              </a:solidFill>
            </a:rPr>
            <a:t>Bed wetting</a:t>
          </a:r>
          <a:endParaRPr lang="hi-IN" sz="1400" b="0" i="0" u="none" dirty="0">
            <a:solidFill>
              <a:schemeClr val="tx1"/>
            </a:solidFill>
          </a:endParaRPr>
        </a:p>
      </dgm:t>
    </dgm:pt>
    <dgm:pt modelId="{0A2E37C9-0C23-46BB-89BE-1C4CBCDCBEEF}" type="parTrans" cxnId="{C0A590B5-7931-4C18-8D8D-4E0CA108B367}">
      <dgm:prSet/>
      <dgm:spPr/>
      <dgm:t>
        <a:bodyPr/>
        <a:lstStyle/>
        <a:p>
          <a:endParaRPr lang="hi-IN"/>
        </a:p>
      </dgm:t>
    </dgm:pt>
    <dgm:pt modelId="{B1B0B5D4-3112-4BA9-A27E-A0F151E9A419}" type="sibTrans" cxnId="{C0A590B5-7931-4C18-8D8D-4E0CA108B367}">
      <dgm:prSet/>
      <dgm:spPr/>
      <dgm:t>
        <a:bodyPr/>
        <a:lstStyle/>
        <a:p>
          <a:endParaRPr lang="hi-IN"/>
        </a:p>
      </dgm:t>
    </dgm:pt>
    <dgm:pt modelId="{E0514122-0DF6-4ECF-AF23-0CD1B38712C9}">
      <dgm:prSet custT="1"/>
      <dgm:spPr/>
      <dgm:t>
        <a:bodyPr/>
        <a:lstStyle/>
        <a:p>
          <a:r>
            <a:rPr lang="en-US" sz="1400" b="0" i="0" u="none" dirty="0">
              <a:solidFill>
                <a:schemeClr val="tx1"/>
              </a:solidFill>
            </a:rPr>
            <a:t>Calcium level</a:t>
          </a:r>
          <a:endParaRPr lang="hi-IN" sz="1400" b="0" i="0" u="none" dirty="0">
            <a:solidFill>
              <a:schemeClr val="tx1"/>
            </a:solidFill>
          </a:endParaRPr>
        </a:p>
      </dgm:t>
    </dgm:pt>
    <dgm:pt modelId="{A5AFF4C6-2A3C-49C4-B802-E51503A54BD0}" type="parTrans" cxnId="{775CDA17-20C0-42F0-A11F-E59C40017228}">
      <dgm:prSet/>
      <dgm:spPr/>
      <dgm:t>
        <a:bodyPr/>
        <a:lstStyle/>
        <a:p>
          <a:endParaRPr lang="hi-IN"/>
        </a:p>
      </dgm:t>
    </dgm:pt>
    <dgm:pt modelId="{ABAE1376-1721-40BA-A4FF-F59C2B1E375B}" type="sibTrans" cxnId="{775CDA17-20C0-42F0-A11F-E59C40017228}">
      <dgm:prSet/>
      <dgm:spPr/>
      <dgm:t>
        <a:bodyPr/>
        <a:lstStyle/>
        <a:p>
          <a:endParaRPr lang="hi-IN"/>
        </a:p>
      </dgm:t>
    </dgm:pt>
    <dgm:pt modelId="{0A563E37-828B-4BEC-B8A5-1776B7FB7B85}">
      <dgm:prSet custT="1"/>
      <dgm:spPr/>
      <dgm:t>
        <a:bodyPr/>
        <a:lstStyle/>
        <a:p>
          <a:r>
            <a:rPr lang="en-US" sz="1400" b="0" i="0" u="none" dirty="0">
              <a:solidFill>
                <a:schemeClr val="tx1"/>
              </a:solidFill>
            </a:rPr>
            <a:t>Diarrhea</a:t>
          </a:r>
          <a:endParaRPr lang="hi-IN" sz="1400" b="0" i="0" u="none" dirty="0">
            <a:solidFill>
              <a:schemeClr val="tx1"/>
            </a:solidFill>
          </a:endParaRPr>
        </a:p>
      </dgm:t>
    </dgm:pt>
    <dgm:pt modelId="{20ECE7F2-B6AB-42E2-9F91-F77C522C02E7}" type="parTrans" cxnId="{AA11AE61-AEFB-488B-BEBA-42DA2F8E8239}">
      <dgm:prSet/>
      <dgm:spPr/>
      <dgm:t>
        <a:bodyPr/>
        <a:lstStyle/>
        <a:p>
          <a:endParaRPr lang="hi-IN"/>
        </a:p>
      </dgm:t>
    </dgm:pt>
    <dgm:pt modelId="{8BE2408F-DAD9-41F3-AB07-D9CB99AB4B55}" type="sibTrans" cxnId="{AA11AE61-AEFB-488B-BEBA-42DA2F8E8239}">
      <dgm:prSet/>
      <dgm:spPr/>
      <dgm:t>
        <a:bodyPr/>
        <a:lstStyle/>
        <a:p>
          <a:endParaRPr lang="hi-IN"/>
        </a:p>
      </dgm:t>
    </dgm:pt>
    <dgm:pt modelId="{A43840BB-F503-42F1-B6DD-801BF168313B}">
      <dgm:prSet custT="1"/>
      <dgm:spPr/>
      <dgm:t>
        <a:bodyPr/>
        <a:lstStyle/>
        <a:p>
          <a:r>
            <a:rPr lang="en-US" sz="1400" b="0" i="0" u="none">
              <a:solidFill>
                <a:schemeClr val="tx1"/>
              </a:solidFill>
            </a:rPr>
            <a:t>Allergies</a:t>
          </a:r>
          <a:endParaRPr lang="hi-IN" sz="1400">
            <a:solidFill>
              <a:schemeClr val="tx1"/>
            </a:solidFill>
          </a:endParaRPr>
        </a:p>
      </dgm:t>
    </dgm:pt>
    <dgm:pt modelId="{5F2A5EB7-6615-4E8C-B0CA-2B8EFE155849}" type="parTrans" cxnId="{70F47246-1A0D-495E-BF3C-BFF3D2736B7A}">
      <dgm:prSet/>
      <dgm:spPr/>
      <dgm:t>
        <a:bodyPr/>
        <a:lstStyle/>
        <a:p>
          <a:endParaRPr lang="hi-IN"/>
        </a:p>
      </dgm:t>
    </dgm:pt>
    <dgm:pt modelId="{2BB4A30B-BC12-4E36-9D9D-A3DA557B74C4}" type="sibTrans" cxnId="{70F47246-1A0D-495E-BF3C-BFF3D2736B7A}">
      <dgm:prSet/>
      <dgm:spPr/>
      <dgm:t>
        <a:bodyPr/>
        <a:lstStyle/>
        <a:p>
          <a:endParaRPr lang="hi-IN"/>
        </a:p>
      </dgm:t>
    </dgm:pt>
    <dgm:pt modelId="{E1E862EF-2617-410B-866D-B9B07849DFF7}">
      <dgm:prSet custT="1"/>
      <dgm:spPr/>
      <dgm:t>
        <a:bodyPr/>
        <a:lstStyle/>
        <a:p>
          <a:r>
            <a:rPr lang="en-US" sz="1400" b="0" i="0" u="none" dirty="0">
              <a:solidFill>
                <a:schemeClr val="tx1"/>
              </a:solidFill>
            </a:rPr>
            <a:t>Bloating</a:t>
          </a:r>
          <a:endParaRPr lang="hi-IN" sz="1400" b="0" i="0" u="none" dirty="0">
            <a:solidFill>
              <a:schemeClr val="tx1"/>
            </a:solidFill>
          </a:endParaRPr>
        </a:p>
      </dgm:t>
    </dgm:pt>
    <dgm:pt modelId="{75F6FA56-9FE9-41F3-AF71-997CE4D47B32}" type="parTrans" cxnId="{E7A67019-373C-411A-A102-AFFEE664C888}">
      <dgm:prSet/>
      <dgm:spPr/>
      <dgm:t>
        <a:bodyPr/>
        <a:lstStyle/>
        <a:p>
          <a:endParaRPr lang="hi-IN"/>
        </a:p>
      </dgm:t>
    </dgm:pt>
    <dgm:pt modelId="{764CF0A2-17B4-436C-967F-657DA3BAFF5B}" type="sibTrans" cxnId="{E7A67019-373C-411A-A102-AFFEE664C888}">
      <dgm:prSet/>
      <dgm:spPr/>
      <dgm:t>
        <a:bodyPr/>
        <a:lstStyle/>
        <a:p>
          <a:endParaRPr lang="hi-IN"/>
        </a:p>
      </dgm:t>
    </dgm:pt>
    <dgm:pt modelId="{A7372BB2-9C97-4FB3-9E75-258DFB0E8522}">
      <dgm:prSet custT="1"/>
      <dgm:spPr/>
      <dgm:t>
        <a:bodyPr/>
        <a:lstStyle/>
        <a:p>
          <a:r>
            <a:rPr lang="en-US" sz="1400" b="0" i="0" u="none" dirty="0">
              <a:solidFill>
                <a:schemeClr val="tx1"/>
              </a:solidFill>
            </a:rPr>
            <a:t>Complexion</a:t>
          </a:r>
          <a:endParaRPr lang="hi-IN" sz="1400" b="0" i="0" u="none" dirty="0">
            <a:solidFill>
              <a:schemeClr val="tx1"/>
            </a:solidFill>
          </a:endParaRPr>
        </a:p>
      </dgm:t>
    </dgm:pt>
    <dgm:pt modelId="{BA621DED-B810-400C-B3EC-B4F8BEACECBA}" type="parTrans" cxnId="{06FC666A-9214-446B-BF12-337BC85768A6}">
      <dgm:prSet/>
      <dgm:spPr/>
      <dgm:t>
        <a:bodyPr/>
        <a:lstStyle/>
        <a:p>
          <a:endParaRPr lang="hi-IN"/>
        </a:p>
      </dgm:t>
    </dgm:pt>
    <dgm:pt modelId="{9D357388-0CBF-432B-9BA5-8DE7EE6B6245}" type="sibTrans" cxnId="{06FC666A-9214-446B-BF12-337BC85768A6}">
      <dgm:prSet/>
      <dgm:spPr/>
      <dgm:t>
        <a:bodyPr/>
        <a:lstStyle/>
        <a:p>
          <a:endParaRPr lang="hi-IN"/>
        </a:p>
      </dgm:t>
    </dgm:pt>
    <dgm:pt modelId="{ACAD01EE-E306-4468-A8C9-636DB0EC15FA}">
      <dgm:prSet custT="1"/>
      <dgm:spPr/>
      <dgm:t>
        <a:bodyPr/>
        <a:lstStyle/>
        <a:p>
          <a:r>
            <a:rPr lang="en-US" sz="1400" b="0" i="0" u="none" dirty="0">
              <a:solidFill>
                <a:schemeClr val="tx1"/>
              </a:solidFill>
            </a:rPr>
            <a:t>Ear infection</a:t>
          </a:r>
          <a:endParaRPr lang="hi-IN" sz="1400" b="0" i="0" u="none" dirty="0">
            <a:solidFill>
              <a:schemeClr val="tx1"/>
            </a:solidFill>
          </a:endParaRPr>
        </a:p>
      </dgm:t>
    </dgm:pt>
    <dgm:pt modelId="{D43B3878-D221-41EA-88BF-34875FDECAA1}" type="parTrans" cxnId="{2939F866-BDEF-43AC-9693-DBEEC7367FAE}">
      <dgm:prSet/>
      <dgm:spPr/>
      <dgm:t>
        <a:bodyPr/>
        <a:lstStyle/>
        <a:p>
          <a:endParaRPr lang="hi-IN"/>
        </a:p>
      </dgm:t>
    </dgm:pt>
    <dgm:pt modelId="{1F6E843C-D168-4084-B5A5-F5AFC3E5E79F}" type="sibTrans" cxnId="{2939F866-BDEF-43AC-9693-DBEEC7367FAE}">
      <dgm:prSet/>
      <dgm:spPr/>
      <dgm:t>
        <a:bodyPr/>
        <a:lstStyle/>
        <a:p>
          <a:endParaRPr lang="hi-IN"/>
        </a:p>
      </dgm:t>
    </dgm:pt>
    <dgm:pt modelId="{7F8E1779-39C4-474D-9CE5-72CEC8506792}">
      <dgm:prSet custT="1"/>
      <dgm:spPr/>
      <dgm:t>
        <a:bodyPr/>
        <a:lstStyle/>
        <a:p>
          <a:r>
            <a:rPr lang="en-US" sz="1400" b="0" i="0" u="none">
              <a:solidFill>
                <a:schemeClr val="tx1"/>
              </a:solidFill>
            </a:rPr>
            <a:t>Anemia</a:t>
          </a:r>
          <a:endParaRPr lang="hi-IN" sz="1400" dirty="0">
            <a:solidFill>
              <a:schemeClr val="tx1"/>
            </a:solidFill>
          </a:endParaRPr>
        </a:p>
      </dgm:t>
    </dgm:pt>
    <dgm:pt modelId="{C80704EC-20F0-46FA-932C-1689A7CC0AD1}" type="parTrans" cxnId="{78FA3965-B5C3-4D4B-82B1-2F44B76F1C1D}">
      <dgm:prSet/>
      <dgm:spPr/>
      <dgm:t>
        <a:bodyPr/>
        <a:lstStyle/>
        <a:p>
          <a:endParaRPr lang="hi-IN"/>
        </a:p>
      </dgm:t>
    </dgm:pt>
    <dgm:pt modelId="{B5A3B7BC-4C5C-4759-BFEF-389D7EA22839}" type="sibTrans" cxnId="{78FA3965-B5C3-4D4B-82B1-2F44B76F1C1D}">
      <dgm:prSet/>
      <dgm:spPr/>
      <dgm:t>
        <a:bodyPr/>
        <a:lstStyle/>
        <a:p>
          <a:endParaRPr lang="hi-IN"/>
        </a:p>
      </dgm:t>
    </dgm:pt>
    <dgm:pt modelId="{09DFE05A-B6DF-4010-B3C9-565D00AFC1A3}">
      <dgm:prSet custT="1"/>
      <dgm:spPr/>
      <dgm:t>
        <a:bodyPr/>
        <a:lstStyle/>
        <a:p>
          <a:r>
            <a:rPr lang="en-US" sz="1400" b="0" i="0" u="none" dirty="0">
              <a:solidFill>
                <a:schemeClr val="tx1"/>
              </a:solidFill>
            </a:rPr>
            <a:t>Blood pressure</a:t>
          </a:r>
          <a:endParaRPr lang="hi-IN" sz="1400" b="0" i="0" u="none" dirty="0">
            <a:solidFill>
              <a:schemeClr val="tx1"/>
            </a:solidFill>
          </a:endParaRPr>
        </a:p>
      </dgm:t>
    </dgm:pt>
    <dgm:pt modelId="{089BCBDB-7066-41BA-B456-5BEEE3117FF8}" type="parTrans" cxnId="{59253C6F-4045-47D7-9644-FF402F5715C1}">
      <dgm:prSet/>
      <dgm:spPr/>
      <dgm:t>
        <a:bodyPr/>
        <a:lstStyle/>
        <a:p>
          <a:endParaRPr lang="hi-IN"/>
        </a:p>
      </dgm:t>
    </dgm:pt>
    <dgm:pt modelId="{5CC73129-5FAE-4F8C-95DE-FF2CD98868D4}" type="sibTrans" cxnId="{59253C6F-4045-47D7-9644-FF402F5715C1}">
      <dgm:prSet/>
      <dgm:spPr/>
      <dgm:t>
        <a:bodyPr/>
        <a:lstStyle/>
        <a:p>
          <a:endParaRPr lang="hi-IN"/>
        </a:p>
      </dgm:t>
    </dgm:pt>
    <dgm:pt modelId="{00DBDEDC-666B-4E37-AA92-E6B65CE23329}">
      <dgm:prSet custT="1"/>
      <dgm:spPr/>
      <dgm:t>
        <a:bodyPr/>
        <a:lstStyle/>
        <a:p>
          <a:r>
            <a:rPr lang="en-US" sz="1400" b="0" i="0" u="none" dirty="0">
              <a:solidFill>
                <a:schemeClr val="tx1"/>
              </a:solidFill>
            </a:rPr>
            <a:t>Depression</a:t>
          </a:r>
          <a:endParaRPr lang="hi-IN" sz="1400" b="0" i="0" u="none" dirty="0">
            <a:solidFill>
              <a:schemeClr val="tx1"/>
            </a:solidFill>
          </a:endParaRPr>
        </a:p>
      </dgm:t>
    </dgm:pt>
    <dgm:pt modelId="{6AA868D6-4B7C-4DD8-ADDF-48AD555814EC}" type="parTrans" cxnId="{7C5C9DB4-16DB-462B-A837-B3CE2A962E1A}">
      <dgm:prSet/>
      <dgm:spPr/>
      <dgm:t>
        <a:bodyPr/>
        <a:lstStyle/>
        <a:p>
          <a:endParaRPr lang="hi-IN"/>
        </a:p>
      </dgm:t>
    </dgm:pt>
    <dgm:pt modelId="{89ED17EE-2A18-4F02-84AB-FC7F9D788441}" type="sibTrans" cxnId="{7C5C9DB4-16DB-462B-A837-B3CE2A962E1A}">
      <dgm:prSet/>
      <dgm:spPr/>
      <dgm:t>
        <a:bodyPr/>
        <a:lstStyle/>
        <a:p>
          <a:endParaRPr lang="hi-IN"/>
        </a:p>
      </dgm:t>
    </dgm:pt>
    <dgm:pt modelId="{36102DED-C74E-4677-A8D7-38AE0C4995A5}">
      <dgm:prSet custT="1"/>
      <dgm:spPr/>
      <dgm:t>
        <a:bodyPr/>
        <a:lstStyle/>
        <a:p>
          <a:r>
            <a:rPr lang="en-US" sz="1400" b="0" i="0" u="none" dirty="0">
              <a:solidFill>
                <a:schemeClr val="tx1"/>
              </a:solidFill>
            </a:rPr>
            <a:t>Fatigue</a:t>
          </a:r>
          <a:endParaRPr lang="hi-IN" sz="1400" b="0" i="0" u="none" dirty="0">
            <a:solidFill>
              <a:schemeClr val="tx1"/>
            </a:solidFill>
          </a:endParaRPr>
        </a:p>
      </dgm:t>
    </dgm:pt>
    <dgm:pt modelId="{F2EC415E-AFD6-4BFF-B655-2F82C3748F4F}" type="parTrans" cxnId="{1C2D2CFD-156D-4D45-90E7-9C9DC2C304D8}">
      <dgm:prSet/>
      <dgm:spPr/>
      <dgm:t>
        <a:bodyPr/>
        <a:lstStyle/>
        <a:p>
          <a:endParaRPr lang="hi-IN"/>
        </a:p>
      </dgm:t>
    </dgm:pt>
    <dgm:pt modelId="{54A97B8C-FE6D-47F0-9C40-03492188FEAC}" type="sibTrans" cxnId="{1C2D2CFD-156D-4D45-90E7-9C9DC2C304D8}">
      <dgm:prSet/>
      <dgm:spPr/>
      <dgm:t>
        <a:bodyPr/>
        <a:lstStyle/>
        <a:p>
          <a:endParaRPr lang="hi-IN"/>
        </a:p>
      </dgm:t>
    </dgm:pt>
    <dgm:pt modelId="{CFEA03D9-B755-4304-8321-7BAE59ED519B}">
      <dgm:prSet custT="1"/>
      <dgm:spPr/>
      <dgm:t>
        <a:bodyPr/>
        <a:lstStyle/>
        <a:p>
          <a:r>
            <a:rPr lang="en-US" sz="1400" b="0" i="0" u="none" dirty="0">
              <a:solidFill>
                <a:schemeClr val="tx1"/>
              </a:solidFill>
            </a:rPr>
            <a:t>Anxiety</a:t>
          </a:r>
          <a:endParaRPr lang="hi-IN" sz="1400" b="0" i="0" u="none" dirty="0">
            <a:solidFill>
              <a:schemeClr val="tx1"/>
            </a:solidFill>
          </a:endParaRPr>
        </a:p>
      </dgm:t>
    </dgm:pt>
    <dgm:pt modelId="{642610F1-F866-4E57-8C82-C00EEE58EFD5}" type="parTrans" cxnId="{5CCE4066-1FA0-4EB0-B823-568924FFDF25}">
      <dgm:prSet/>
      <dgm:spPr/>
      <dgm:t>
        <a:bodyPr/>
        <a:lstStyle/>
        <a:p>
          <a:endParaRPr lang="hi-IN"/>
        </a:p>
      </dgm:t>
    </dgm:pt>
    <dgm:pt modelId="{0700C5FA-8751-41DA-8D82-3F18E15AA4D1}" type="sibTrans" cxnId="{5CCE4066-1FA0-4EB0-B823-568924FFDF25}">
      <dgm:prSet/>
      <dgm:spPr/>
      <dgm:t>
        <a:bodyPr/>
        <a:lstStyle/>
        <a:p>
          <a:endParaRPr lang="hi-IN"/>
        </a:p>
      </dgm:t>
    </dgm:pt>
    <dgm:pt modelId="{7B37856A-A71B-4F5F-A634-6E6689A9806A}">
      <dgm:prSet custT="1"/>
      <dgm:spPr/>
      <dgm:t>
        <a:bodyPr/>
        <a:lstStyle/>
        <a:p>
          <a:r>
            <a:rPr lang="en-US" sz="1400" b="0" i="0" u="none" dirty="0">
              <a:solidFill>
                <a:schemeClr val="tx1"/>
              </a:solidFill>
            </a:rPr>
            <a:t>Body </a:t>
          </a:r>
          <a:r>
            <a:rPr lang="en-IN" sz="1400" b="0" i="0" u="none" dirty="0">
              <a:solidFill>
                <a:schemeClr val="tx1"/>
              </a:solidFill>
            </a:rPr>
            <a:t>odour</a:t>
          </a:r>
          <a:endParaRPr lang="hi-IN" sz="1400" b="0" i="0" u="none" dirty="0">
            <a:solidFill>
              <a:schemeClr val="tx1"/>
            </a:solidFill>
          </a:endParaRPr>
        </a:p>
      </dgm:t>
    </dgm:pt>
    <dgm:pt modelId="{13CF87A1-8935-4383-BCFB-C65F60F4EC2C}" type="parTrans" cxnId="{7CAC2661-0243-4AB7-A488-EFAAFF86D99A}">
      <dgm:prSet/>
      <dgm:spPr/>
      <dgm:t>
        <a:bodyPr/>
        <a:lstStyle/>
        <a:p>
          <a:endParaRPr lang="hi-IN"/>
        </a:p>
      </dgm:t>
    </dgm:pt>
    <dgm:pt modelId="{A0FA5715-5393-406D-AC3C-304A210AE908}" type="sibTrans" cxnId="{7CAC2661-0243-4AB7-A488-EFAAFF86D99A}">
      <dgm:prSet/>
      <dgm:spPr/>
      <dgm:t>
        <a:bodyPr/>
        <a:lstStyle/>
        <a:p>
          <a:endParaRPr lang="hi-IN"/>
        </a:p>
      </dgm:t>
    </dgm:pt>
    <dgm:pt modelId="{44524879-F467-490C-93EF-0C49824081DE}">
      <dgm:prSet custT="1"/>
      <dgm:spPr/>
      <dgm:t>
        <a:bodyPr/>
        <a:lstStyle/>
        <a:p>
          <a:r>
            <a:rPr lang="en-US" sz="1400" b="0" i="0" u="none" dirty="0">
              <a:solidFill>
                <a:schemeClr val="tx1"/>
              </a:solidFill>
            </a:rPr>
            <a:t>Constipation</a:t>
          </a:r>
          <a:endParaRPr lang="hi-IN" sz="1400" b="0" i="0" u="none" dirty="0">
            <a:solidFill>
              <a:schemeClr val="tx1"/>
            </a:solidFill>
          </a:endParaRPr>
        </a:p>
      </dgm:t>
    </dgm:pt>
    <dgm:pt modelId="{F31B48C4-F0DF-412A-B12D-25772B582568}" type="parTrans" cxnId="{0432838F-88EE-4653-8D81-1831FEBF8AE0}">
      <dgm:prSet/>
      <dgm:spPr/>
      <dgm:t>
        <a:bodyPr/>
        <a:lstStyle/>
        <a:p>
          <a:endParaRPr lang="hi-IN"/>
        </a:p>
      </dgm:t>
    </dgm:pt>
    <dgm:pt modelId="{132BB086-BBDB-40E5-BF9B-051D278BA856}" type="sibTrans" cxnId="{0432838F-88EE-4653-8D81-1831FEBF8AE0}">
      <dgm:prSet/>
      <dgm:spPr/>
      <dgm:t>
        <a:bodyPr/>
        <a:lstStyle/>
        <a:p>
          <a:endParaRPr lang="hi-IN"/>
        </a:p>
      </dgm:t>
    </dgm:pt>
    <dgm:pt modelId="{E54D80B5-9482-45AF-8A62-04F74FC31055}">
      <dgm:prSet custT="1"/>
      <dgm:spPr/>
      <dgm:t>
        <a:bodyPr/>
        <a:lstStyle/>
        <a:p>
          <a:r>
            <a:rPr lang="en-US" sz="1400" b="0" i="0" u="none" dirty="0">
              <a:solidFill>
                <a:schemeClr val="tx1"/>
              </a:solidFill>
            </a:rPr>
            <a:t>Fever</a:t>
          </a:r>
          <a:endParaRPr lang="hi-IN" sz="1400" b="0" i="0" u="none" dirty="0">
            <a:solidFill>
              <a:schemeClr val="tx1"/>
            </a:solidFill>
          </a:endParaRPr>
        </a:p>
      </dgm:t>
    </dgm:pt>
    <dgm:pt modelId="{B4067706-18E4-406A-8B59-10BF437ADB70}" type="parTrans" cxnId="{E1B69079-561E-442A-9606-8A75ACB70E24}">
      <dgm:prSet/>
      <dgm:spPr/>
      <dgm:t>
        <a:bodyPr/>
        <a:lstStyle/>
        <a:p>
          <a:endParaRPr lang="hi-IN"/>
        </a:p>
      </dgm:t>
    </dgm:pt>
    <dgm:pt modelId="{82C725BF-36DD-4E9A-A063-2CD5D6F04BA4}" type="sibTrans" cxnId="{E1B69079-561E-442A-9606-8A75ACB70E24}">
      <dgm:prSet/>
      <dgm:spPr/>
      <dgm:t>
        <a:bodyPr/>
        <a:lstStyle/>
        <a:p>
          <a:endParaRPr lang="hi-IN"/>
        </a:p>
      </dgm:t>
    </dgm:pt>
    <dgm:pt modelId="{A9F24303-FA0C-4585-A966-930715C059A9}">
      <dgm:prSet custT="1"/>
      <dgm:spPr/>
      <dgm:t>
        <a:bodyPr/>
        <a:lstStyle/>
        <a:p>
          <a:r>
            <a:rPr lang="en-US" sz="1400" b="0" i="0" u="none" dirty="0">
              <a:solidFill>
                <a:schemeClr val="tx1"/>
              </a:solidFill>
            </a:rPr>
            <a:t>Arthritis</a:t>
          </a:r>
          <a:endParaRPr lang="hi-IN" sz="1400" b="0" i="0" u="none" dirty="0">
            <a:solidFill>
              <a:schemeClr val="tx1"/>
            </a:solidFill>
          </a:endParaRPr>
        </a:p>
      </dgm:t>
    </dgm:pt>
    <dgm:pt modelId="{75213740-205D-4DB2-9F0F-D88E2D498A2F}" type="parTrans" cxnId="{5748BC6D-75D1-4659-84D8-35E218AB8020}">
      <dgm:prSet/>
      <dgm:spPr/>
      <dgm:t>
        <a:bodyPr/>
        <a:lstStyle/>
        <a:p>
          <a:endParaRPr lang="hi-IN"/>
        </a:p>
      </dgm:t>
    </dgm:pt>
    <dgm:pt modelId="{BB618720-3E76-426A-B86D-1AA4F54010E5}" type="sibTrans" cxnId="{5748BC6D-75D1-4659-84D8-35E218AB8020}">
      <dgm:prSet/>
      <dgm:spPr/>
      <dgm:t>
        <a:bodyPr/>
        <a:lstStyle/>
        <a:p>
          <a:endParaRPr lang="hi-IN"/>
        </a:p>
      </dgm:t>
    </dgm:pt>
    <dgm:pt modelId="{4BF30528-2505-48C6-8B91-BC8E64F66F65}">
      <dgm:prSet custT="1"/>
      <dgm:spPr/>
      <dgm:t>
        <a:bodyPr/>
        <a:lstStyle/>
        <a:p>
          <a:r>
            <a:rPr lang="en-US" sz="1400" b="0" i="0" u="none" dirty="0">
              <a:solidFill>
                <a:schemeClr val="tx1"/>
              </a:solidFill>
            </a:rPr>
            <a:t>Bronchitis</a:t>
          </a:r>
          <a:endParaRPr lang="hi-IN" sz="1400" b="0" i="0" u="none" dirty="0">
            <a:solidFill>
              <a:schemeClr val="tx1"/>
            </a:solidFill>
          </a:endParaRPr>
        </a:p>
      </dgm:t>
    </dgm:pt>
    <dgm:pt modelId="{B37FFCFE-EF3C-4B64-9525-F52D10B85CFF}" type="parTrans" cxnId="{405A7AFF-B73C-4BFE-9679-1DCC6FEFBDC9}">
      <dgm:prSet/>
      <dgm:spPr/>
      <dgm:t>
        <a:bodyPr/>
        <a:lstStyle/>
        <a:p>
          <a:endParaRPr lang="hi-IN"/>
        </a:p>
      </dgm:t>
    </dgm:pt>
    <dgm:pt modelId="{C8BFC1DC-EB4C-4D8B-9877-E33EAEC3E79D}" type="sibTrans" cxnId="{405A7AFF-B73C-4BFE-9679-1DCC6FEFBDC9}">
      <dgm:prSet/>
      <dgm:spPr/>
      <dgm:t>
        <a:bodyPr/>
        <a:lstStyle/>
        <a:p>
          <a:endParaRPr lang="hi-IN"/>
        </a:p>
      </dgm:t>
    </dgm:pt>
    <dgm:pt modelId="{62076A2F-76B4-454A-BDD5-21677C44DE81}">
      <dgm:prSet custT="1"/>
      <dgm:spPr/>
      <dgm:t>
        <a:bodyPr/>
        <a:lstStyle/>
        <a:p>
          <a:r>
            <a:rPr lang="en-US" sz="1400" b="0" i="0" u="none" dirty="0">
              <a:solidFill>
                <a:schemeClr val="tx1"/>
              </a:solidFill>
            </a:rPr>
            <a:t>Chronic sore throat</a:t>
          </a:r>
          <a:endParaRPr lang="hi-IN" sz="1400" b="0" i="0" u="none" dirty="0">
            <a:solidFill>
              <a:schemeClr val="tx1"/>
            </a:solidFill>
          </a:endParaRPr>
        </a:p>
      </dgm:t>
    </dgm:pt>
    <dgm:pt modelId="{102B6A36-CDD3-4C06-959C-0622D8B6F6A2}" type="parTrans" cxnId="{9B3ED1F9-4EF5-4217-BB1E-7DA654D0436B}">
      <dgm:prSet/>
      <dgm:spPr/>
      <dgm:t>
        <a:bodyPr/>
        <a:lstStyle/>
        <a:p>
          <a:endParaRPr lang="hi-IN"/>
        </a:p>
      </dgm:t>
    </dgm:pt>
    <dgm:pt modelId="{D2111E01-6571-44C4-AE47-6498BDF91AA7}" type="sibTrans" cxnId="{9B3ED1F9-4EF5-4217-BB1E-7DA654D0436B}">
      <dgm:prSet/>
      <dgm:spPr/>
      <dgm:t>
        <a:bodyPr/>
        <a:lstStyle/>
        <a:p>
          <a:endParaRPr lang="hi-IN"/>
        </a:p>
      </dgm:t>
    </dgm:pt>
    <dgm:pt modelId="{FEC7A19F-C14C-4E2F-A5C6-98FA774BC7AA}">
      <dgm:prSet custT="1"/>
      <dgm:spPr/>
      <dgm:t>
        <a:bodyPr/>
        <a:lstStyle/>
        <a:p>
          <a:r>
            <a:rPr lang="en-US" sz="1400" b="0" i="0" u="none" dirty="0">
              <a:solidFill>
                <a:schemeClr val="tx1"/>
              </a:solidFill>
            </a:rPr>
            <a:t>Frozen shoulder</a:t>
          </a:r>
          <a:endParaRPr lang="hi-IN" sz="1400" b="0" i="0" u="none" dirty="0">
            <a:solidFill>
              <a:schemeClr val="tx1"/>
            </a:solidFill>
          </a:endParaRPr>
        </a:p>
      </dgm:t>
    </dgm:pt>
    <dgm:pt modelId="{9379349C-B17D-4DC0-B3A9-DA8815857421}" type="parTrans" cxnId="{77D78F70-4E72-4678-96DB-C61BE942DD19}">
      <dgm:prSet/>
      <dgm:spPr/>
      <dgm:t>
        <a:bodyPr/>
        <a:lstStyle/>
        <a:p>
          <a:endParaRPr lang="hi-IN"/>
        </a:p>
      </dgm:t>
    </dgm:pt>
    <dgm:pt modelId="{9910CC30-2BFD-473E-911A-1DD8A1CF215D}" type="sibTrans" cxnId="{77D78F70-4E72-4678-96DB-C61BE942DD19}">
      <dgm:prSet/>
      <dgm:spPr/>
      <dgm:t>
        <a:bodyPr/>
        <a:lstStyle/>
        <a:p>
          <a:endParaRPr lang="hi-IN"/>
        </a:p>
      </dgm:t>
    </dgm:pt>
    <dgm:pt modelId="{C9124684-9D3C-409E-BE83-53782F22B864}">
      <dgm:prSet custT="1"/>
      <dgm:spPr/>
      <dgm:t>
        <a:bodyPr/>
        <a:lstStyle/>
        <a:p>
          <a:r>
            <a:rPr lang="en-US" sz="1400" b="0" i="0" u="none" dirty="0">
              <a:solidFill>
                <a:schemeClr val="tx1"/>
              </a:solidFill>
            </a:rPr>
            <a:t>Asthma</a:t>
          </a:r>
          <a:endParaRPr lang="hi-IN" sz="1400" b="0" i="0" u="none" dirty="0">
            <a:solidFill>
              <a:schemeClr val="tx1"/>
            </a:solidFill>
          </a:endParaRPr>
        </a:p>
      </dgm:t>
    </dgm:pt>
    <dgm:pt modelId="{6743251A-C5A4-494D-86D8-36D20B802422}" type="parTrans" cxnId="{F438F2B0-5D2D-4900-ADC1-93B362D3E5BD}">
      <dgm:prSet/>
      <dgm:spPr/>
      <dgm:t>
        <a:bodyPr/>
        <a:lstStyle/>
        <a:p>
          <a:endParaRPr lang="hi-IN"/>
        </a:p>
      </dgm:t>
    </dgm:pt>
    <dgm:pt modelId="{9EB3525E-EEA7-4A19-9775-34091F8457CE}" type="sibTrans" cxnId="{F438F2B0-5D2D-4900-ADC1-93B362D3E5BD}">
      <dgm:prSet/>
      <dgm:spPr/>
      <dgm:t>
        <a:bodyPr/>
        <a:lstStyle/>
        <a:p>
          <a:endParaRPr lang="hi-IN"/>
        </a:p>
      </dgm:t>
    </dgm:pt>
    <dgm:pt modelId="{F8FDF846-EED8-4801-A821-3F8A62EEB882}">
      <dgm:prSet custT="1"/>
      <dgm:spPr/>
      <dgm:t>
        <a:bodyPr/>
        <a:lstStyle/>
        <a:p>
          <a:r>
            <a:rPr lang="en-US" sz="1400" b="0" i="0" u="none" dirty="0">
              <a:solidFill>
                <a:schemeClr val="tx1"/>
              </a:solidFill>
            </a:rPr>
            <a:t>Breathing problems</a:t>
          </a:r>
          <a:endParaRPr lang="hi-IN" sz="1400" b="0" i="0" u="none" dirty="0">
            <a:solidFill>
              <a:schemeClr val="tx1"/>
            </a:solidFill>
          </a:endParaRPr>
        </a:p>
      </dgm:t>
    </dgm:pt>
    <dgm:pt modelId="{0DDD9494-FDE8-407D-BF0F-A4E8DC0D5AB7}" type="parTrans" cxnId="{A55CEFE9-6C94-4135-B1B4-D13A5DCC10C1}">
      <dgm:prSet/>
      <dgm:spPr/>
      <dgm:t>
        <a:bodyPr/>
        <a:lstStyle/>
        <a:p>
          <a:endParaRPr lang="hi-IN"/>
        </a:p>
      </dgm:t>
    </dgm:pt>
    <dgm:pt modelId="{6EFDDE38-AC82-42E1-B7C1-DAAD7E5CE2E8}" type="sibTrans" cxnId="{A55CEFE9-6C94-4135-B1B4-D13A5DCC10C1}">
      <dgm:prSet/>
      <dgm:spPr/>
      <dgm:t>
        <a:bodyPr/>
        <a:lstStyle/>
        <a:p>
          <a:endParaRPr lang="hi-IN"/>
        </a:p>
      </dgm:t>
    </dgm:pt>
    <dgm:pt modelId="{631527ED-C66D-4C72-814E-22835DBBBC59}">
      <dgm:prSet custT="1"/>
      <dgm:spPr/>
      <dgm:t>
        <a:bodyPr/>
        <a:lstStyle/>
        <a:p>
          <a:r>
            <a:rPr lang="en-US" sz="1400" b="0" i="0" u="none" dirty="0">
              <a:solidFill>
                <a:schemeClr val="tx1"/>
              </a:solidFill>
            </a:rPr>
            <a:t>Chronic cough/cold</a:t>
          </a:r>
          <a:endParaRPr lang="hi-IN" sz="1400" b="0" i="0" u="none" dirty="0">
            <a:solidFill>
              <a:schemeClr val="tx1"/>
            </a:solidFill>
          </a:endParaRPr>
        </a:p>
      </dgm:t>
    </dgm:pt>
    <dgm:pt modelId="{2E4D8F35-D9B3-4685-8BB2-FBFF044E6BCC}" type="parTrans" cxnId="{346E2DF3-1FB8-4375-B359-118822FD5199}">
      <dgm:prSet/>
      <dgm:spPr/>
      <dgm:t>
        <a:bodyPr/>
        <a:lstStyle/>
        <a:p>
          <a:endParaRPr lang="hi-IN"/>
        </a:p>
      </dgm:t>
    </dgm:pt>
    <dgm:pt modelId="{4CFA19DC-F3A4-4803-AD3A-0626E914F37C}" type="sibTrans" cxnId="{346E2DF3-1FB8-4375-B359-118822FD5199}">
      <dgm:prSet/>
      <dgm:spPr/>
      <dgm:t>
        <a:bodyPr/>
        <a:lstStyle/>
        <a:p>
          <a:endParaRPr lang="hi-IN"/>
        </a:p>
      </dgm:t>
    </dgm:pt>
    <dgm:pt modelId="{720F1368-0E76-4D75-AB8B-CD8FB656550E}">
      <dgm:prSet custT="1"/>
      <dgm:spPr/>
      <dgm:t>
        <a:bodyPr/>
        <a:lstStyle/>
        <a:p>
          <a:r>
            <a:rPr lang="en-US" sz="1400" b="0" i="0" u="none" dirty="0">
              <a:solidFill>
                <a:schemeClr val="tx1"/>
              </a:solidFill>
            </a:rPr>
            <a:t>Gall Bladder Stones</a:t>
          </a:r>
          <a:endParaRPr lang="hi-IN" sz="1400" b="0" i="0" u="none" dirty="0">
            <a:solidFill>
              <a:schemeClr val="tx1"/>
            </a:solidFill>
          </a:endParaRPr>
        </a:p>
      </dgm:t>
    </dgm:pt>
    <dgm:pt modelId="{731673F5-701F-48C3-99DF-21C203FCEF1B}" type="parTrans" cxnId="{07128B21-2401-49A0-BE34-0804EFD77EBB}">
      <dgm:prSet/>
      <dgm:spPr/>
      <dgm:t>
        <a:bodyPr/>
        <a:lstStyle/>
        <a:p>
          <a:endParaRPr lang="hi-IN"/>
        </a:p>
      </dgm:t>
    </dgm:pt>
    <dgm:pt modelId="{05A3BCE8-8914-465E-8F4C-522DC143CFC3}" type="sibTrans" cxnId="{07128B21-2401-49A0-BE34-0804EFD77EBB}">
      <dgm:prSet/>
      <dgm:spPr/>
      <dgm:t>
        <a:bodyPr/>
        <a:lstStyle/>
        <a:p>
          <a:endParaRPr lang="hi-IN"/>
        </a:p>
      </dgm:t>
    </dgm:pt>
    <dgm:pt modelId="{34695167-74B1-4C66-9998-868855901E94}">
      <dgm:prSet custT="1"/>
      <dgm:spPr/>
      <dgm:t>
        <a:bodyPr/>
        <a:lstStyle/>
        <a:p>
          <a:r>
            <a:rPr lang="en-US" sz="1400" b="0" i="0" u="none" dirty="0">
              <a:solidFill>
                <a:schemeClr val="tx1"/>
              </a:solidFill>
            </a:rPr>
            <a:t>Anal Itching</a:t>
          </a:r>
          <a:endParaRPr lang="hi-IN" sz="1400" b="0" i="0" u="none" dirty="0">
            <a:solidFill>
              <a:schemeClr val="tx1"/>
            </a:solidFill>
          </a:endParaRPr>
        </a:p>
      </dgm:t>
    </dgm:pt>
    <dgm:pt modelId="{59664FF0-BA70-4B08-8A55-BDE93272FBB4}" type="parTrans" cxnId="{25013720-FDA8-49F8-A0C5-A760E0456C29}">
      <dgm:prSet/>
      <dgm:spPr/>
      <dgm:t>
        <a:bodyPr/>
        <a:lstStyle/>
        <a:p>
          <a:endParaRPr lang="hi-IN"/>
        </a:p>
      </dgm:t>
    </dgm:pt>
    <dgm:pt modelId="{CB4B9623-CFE0-4086-AEE1-285E3CBE712D}" type="sibTrans" cxnId="{25013720-FDA8-49F8-A0C5-A760E0456C29}">
      <dgm:prSet/>
      <dgm:spPr/>
      <dgm:t>
        <a:bodyPr/>
        <a:lstStyle/>
        <a:p>
          <a:endParaRPr lang="hi-IN"/>
        </a:p>
      </dgm:t>
    </dgm:pt>
    <dgm:pt modelId="{8E2230E3-7A6C-4235-9584-802C79F1A9E7}">
      <dgm:prSet custT="1"/>
      <dgm:spPr/>
      <dgm:t>
        <a:bodyPr/>
        <a:lstStyle/>
        <a:p>
          <a:r>
            <a:rPr lang="en-US" sz="1400" b="0" i="0" u="none" dirty="0">
              <a:solidFill>
                <a:schemeClr val="tx1"/>
              </a:solidFill>
            </a:rPr>
            <a:t>Breast discomfort</a:t>
          </a:r>
          <a:endParaRPr lang="hi-IN" sz="1400" b="0" i="0" u="none" dirty="0">
            <a:solidFill>
              <a:schemeClr val="tx1"/>
            </a:solidFill>
          </a:endParaRPr>
        </a:p>
      </dgm:t>
    </dgm:pt>
    <dgm:pt modelId="{F5D01246-E986-4D22-8B12-42E8EEB0BD80}" type="parTrans" cxnId="{12016E23-BB39-4137-B722-8EEA8E9D2587}">
      <dgm:prSet/>
      <dgm:spPr/>
      <dgm:t>
        <a:bodyPr/>
        <a:lstStyle/>
        <a:p>
          <a:endParaRPr lang="hi-IN"/>
        </a:p>
      </dgm:t>
    </dgm:pt>
    <dgm:pt modelId="{E0450E67-2A7F-49B4-9F6A-E599A3C95885}" type="sibTrans" cxnId="{12016E23-BB39-4137-B722-8EEA8E9D2587}">
      <dgm:prSet/>
      <dgm:spPr/>
      <dgm:t>
        <a:bodyPr/>
        <a:lstStyle/>
        <a:p>
          <a:endParaRPr lang="hi-IN"/>
        </a:p>
      </dgm:t>
    </dgm:pt>
    <dgm:pt modelId="{9E7C4E2C-EBE2-4C01-BC4B-330E7016B733}">
      <dgm:prSet custT="1"/>
      <dgm:spPr/>
      <dgm:t>
        <a:bodyPr/>
        <a:lstStyle/>
        <a:p>
          <a:r>
            <a:rPr lang="en-US" sz="1400" b="0" i="0" u="none" dirty="0">
              <a:solidFill>
                <a:schemeClr val="tx1"/>
              </a:solidFill>
            </a:rPr>
            <a:t>Dental problems</a:t>
          </a:r>
          <a:endParaRPr lang="hi-IN" sz="1400" b="0" i="0" u="none" dirty="0">
            <a:solidFill>
              <a:schemeClr val="tx1"/>
            </a:solidFill>
          </a:endParaRPr>
        </a:p>
      </dgm:t>
    </dgm:pt>
    <dgm:pt modelId="{B2823D25-76CE-46EC-B18D-222F178B0010}" type="parTrans" cxnId="{45B666A6-82A7-428B-99F6-12AE58EC42F8}">
      <dgm:prSet/>
      <dgm:spPr/>
      <dgm:t>
        <a:bodyPr/>
        <a:lstStyle/>
        <a:p>
          <a:endParaRPr lang="hi-IN"/>
        </a:p>
      </dgm:t>
    </dgm:pt>
    <dgm:pt modelId="{96CA5743-80DA-45B8-B21A-77DFEA4C1E9F}" type="sibTrans" cxnId="{45B666A6-82A7-428B-99F6-12AE58EC42F8}">
      <dgm:prSet/>
      <dgm:spPr/>
      <dgm:t>
        <a:bodyPr/>
        <a:lstStyle/>
        <a:p>
          <a:endParaRPr lang="hi-IN"/>
        </a:p>
      </dgm:t>
    </dgm:pt>
    <dgm:pt modelId="{1E6F9CD8-E46D-455D-824F-BC8B004659EE}">
      <dgm:prSet custT="1"/>
      <dgm:spPr/>
      <dgm:t>
        <a:bodyPr/>
        <a:lstStyle/>
        <a:p>
          <a:r>
            <a:rPr lang="en-US" sz="1400" b="0" i="0" u="none" dirty="0">
              <a:solidFill>
                <a:schemeClr val="tx1"/>
              </a:solidFill>
            </a:rPr>
            <a:t>Gout and knee pain</a:t>
          </a:r>
          <a:endParaRPr lang="hi-IN" sz="1400" b="0" i="0" u="none" dirty="0">
            <a:solidFill>
              <a:schemeClr val="tx1"/>
            </a:solidFill>
          </a:endParaRPr>
        </a:p>
      </dgm:t>
    </dgm:pt>
    <dgm:pt modelId="{85808BAB-E270-426D-9EB4-C02693A4C949}" type="parTrans" cxnId="{9E44CAB6-BEC0-4620-9ECE-C2684D4F9521}">
      <dgm:prSet/>
      <dgm:spPr/>
      <dgm:t>
        <a:bodyPr/>
        <a:lstStyle/>
        <a:p>
          <a:endParaRPr lang="hi-IN"/>
        </a:p>
      </dgm:t>
    </dgm:pt>
    <dgm:pt modelId="{D27CADB7-9503-40DF-AA79-4E1CBB0547A1}" type="sibTrans" cxnId="{9E44CAB6-BEC0-4620-9ECE-C2684D4F9521}">
      <dgm:prSet/>
      <dgm:spPr/>
      <dgm:t>
        <a:bodyPr/>
        <a:lstStyle/>
        <a:p>
          <a:endParaRPr lang="hi-IN"/>
        </a:p>
      </dgm:t>
    </dgm:pt>
    <dgm:pt modelId="{D1F37CB4-78F1-4339-9AA3-7D64B0DAA0A1}" type="pres">
      <dgm:prSet presAssocID="{D428FE21-1D0A-48D2-A574-E03D5877F311}" presName="diagram" presStyleCnt="0">
        <dgm:presLayoutVars>
          <dgm:dir/>
          <dgm:resizeHandles val="exact"/>
        </dgm:presLayoutVars>
      </dgm:prSet>
      <dgm:spPr/>
    </dgm:pt>
    <dgm:pt modelId="{E72AC471-9F1E-4B03-83B3-CA7E3CF24F6A}" type="pres">
      <dgm:prSet presAssocID="{4D5B227B-A3FD-470A-9876-9238DAFE1830}" presName="node" presStyleLbl="node1" presStyleIdx="0" presStyleCnt="32">
        <dgm:presLayoutVars>
          <dgm:bulletEnabled val="1"/>
        </dgm:presLayoutVars>
      </dgm:prSet>
      <dgm:spPr/>
    </dgm:pt>
    <dgm:pt modelId="{44AF8EF7-BBE3-4F86-8C8F-00C50A06FBFB}" type="pres">
      <dgm:prSet presAssocID="{F6041321-F748-470C-9FC8-D64BDE37BF09}" presName="sibTrans" presStyleCnt="0"/>
      <dgm:spPr/>
    </dgm:pt>
    <dgm:pt modelId="{A71400D8-CF67-445E-8BA0-AA9E1246331C}" type="pres">
      <dgm:prSet presAssocID="{11DD273E-AB61-42F5-A655-DEE4DEAB8C34}" presName="node" presStyleLbl="node1" presStyleIdx="1" presStyleCnt="32">
        <dgm:presLayoutVars>
          <dgm:bulletEnabled val="1"/>
        </dgm:presLayoutVars>
      </dgm:prSet>
      <dgm:spPr/>
    </dgm:pt>
    <dgm:pt modelId="{99841C48-D900-4E9C-8EEC-A833133EEA89}" type="pres">
      <dgm:prSet presAssocID="{6E27E175-33D6-4B31-B201-579EED40FD03}" presName="sibTrans" presStyleCnt="0"/>
      <dgm:spPr/>
    </dgm:pt>
    <dgm:pt modelId="{33262833-F4A3-4064-B156-B24CE6D9DEFC}" type="pres">
      <dgm:prSet presAssocID="{5927DFC6-51B2-4474-8CDD-27B66AE326EA}" presName="node" presStyleLbl="node1" presStyleIdx="2" presStyleCnt="32">
        <dgm:presLayoutVars>
          <dgm:bulletEnabled val="1"/>
        </dgm:presLayoutVars>
      </dgm:prSet>
      <dgm:spPr/>
    </dgm:pt>
    <dgm:pt modelId="{6CB780E5-7D8B-40AB-AD3D-F0374C10064A}" type="pres">
      <dgm:prSet presAssocID="{CBFA43F0-4BF4-4C16-90A1-9B9AB8AF7BD7}" presName="sibTrans" presStyleCnt="0"/>
      <dgm:spPr/>
    </dgm:pt>
    <dgm:pt modelId="{33379FC6-0BC6-4C45-8421-77FE40A1DA31}" type="pres">
      <dgm:prSet presAssocID="{420639AE-E72B-43B6-B0FB-89E0D59EB263}" presName="node" presStyleLbl="node1" presStyleIdx="3" presStyleCnt="32">
        <dgm:presLayoutVars>
          <dgm:bulletEnabled val="1"/>
        </dgm:presLayoutVars>
      </dgm:prSet>
      <dgm:spPr/>
    </dgm:pt>
    <dgm:pt modelId="{1261A286-B9C6-4E38-B09E-E40E8EE0AF96}" type="pres">
      <dgm:prSet presAssocID="{60D00097-A2EF-43E7-B85D-DF7F00CE110F}" presName="sibTrans" presStyleCnt="0"/>
      <dgm:spPr/>
    </dgm:pt>
    <dgm:pt modelId="{4183FDA8-C2C7-4DF6-B070-63CC0BCCE944}" type="pres">
      <dgm:prSet presAssocID="{8999D353-9837-4FBB-B954-10957BA8AE19}" presName="node" presStyleLbl="node1" presStyleIdx="4" presStyleCnt="32">
        <dgm:presLayoutVars>
          <dgm:bulletEnabled val="1"/>
        </dgm:presLayoutVars>
      </dgm:prSet>
      <dgm:spPr/>
    </dgm:pt>
    <dgm:pt modelId="{588E6C24-A0CC-439A-8772-9AB7C6AE98AB}" type="pres">
      <dgm:prSet presAssocID="{6D5B8948-8381-4D0D-9B63-2D44A91D1FEA}" presName="sibTrans" presStyleCnt="0"/>
      <dgm:spPr/>
    </dgm:pt>
    <dgm:pt modelId="{3F33A4EB-1BB9-4CFE-BB73-8E5DB3B455A1}" type="pres">
      <dgm:prSet presAssocID="{E0F4AE64-0CBA-451A-9BFA-2D578D2296F6}" presName="node" presStyleLbl="node1" presStyleIdx="5" presStyleCnt="32">
        <dgm:presLayoutVars>
          <dgm:bulletEnabled val="1"/>
        </dgm:presLayoutVars>
      </dgm:prSet>
      <dgm:spPr/>
    </dgm:pt>
    <dgm:pt modelId="{0422C626-9E8C-4C8E-A555-B8682FABE360}" type="pres">
      <dgm:prSet presAssocID="{B1B0B5D4-3112-4BA9-A27E-A0F151E9A419}" presName="sibTrans" presStyleCnt="0"/>
      <dgm:spPr/>
    </dgm:pt>
    <dgm:pt modelId="{9535B5FC-EF59-4D36-AFEF-69FD9DC0FB4C}" type="pres">
      <dgm:prSet presAssocID="{E0514122-0DF6-4ECF-AF23-0CD1B38712C9}" presName="node" presStyleLbl="node1" presStyleIdx="6" presStyleCnt="32">
        <dgm:presLayoutVars>
          <dgm:bulletEnabled val="1"/>
        </dgm:presLayoutVars>
      </dgm:prSet>
      <dgm:spPr/>
    </dgm:pt>
    <dgm:pt modelId="{97459D81-A438-4B09-A7D6-55C7A2B7EA82}" type="pres">
      <dgm:prSet presAssocID="{ABAE1376-1721-40BA-A4FF-F59C2B1E375B}" presName="sibTrans" presStyleCnt="0"/>
      <dgm:spPr/>
    </dgm:pt>
    <dgm:pt modelId="{5244DC6F-409D-46C6-85E3-2BF2BCD8AB12}" type="pres">
      <dgm:prSet presAssocID="{0A563E37-828B-4BEC-B8A5-1776B7FB7B85}" presName="node" presStyleLbl="node1" presStyleIdx="7" presStyleCnt="32">
        <dgm:presLayoutVars>
          <dgm:bulletEnabled val="1"/>
        </dgm:presLayoutVars>
      </dgm:prSet>
      <dgm:spPr/>
    </dgm:pt>
    <dgm:pt modelId="{7F658E69-9063-48B0-B04E-FA0EBF15D489}" type="pres">
      <dgm:prSet presAssocID="{8BE2408F-DAD9-41F3-AB07-D9CB99AB4B55}" presName="sibTrans" presStyleCnt="0"/>
      <dgm:spPr/>
    </dgm:pt>
    <dgm:pt modelId="{24902C23-9D70-4331-A9C3-9B52DDA775F4}" type="pres">
      <dgm:prSet presAssocID="{A43840BB-F503-42F1-B6DD-801BF168313B}" presName="node" presStyleLbl="node1" presStyleIdx="8" presStyleCnt="32">
        <dgm:presLayoutVars>
          <dgm:bulletEnabled val="1"/>
        </dgm:presLayoutVars>
      </dgm:prSet>
      <dgm:spPr/>
    </dgm:pt>
    <dgm:pt modelId="{0170445C-5967-4ADE-BE67-5EC4663B07D2}" type="pres">
      <dgm:prSet presAssocID="{2BB4A30B-BC12-4E36-9D9D-A3DA557B74C4}" presName="sibTrans" presStyleCnt="0"/>
      <dgm:spPr/>
    </dgm:pt>
    <dgm:pt modelId="{CCB8E9A6-5B5C-420A-8427-63DF0C7A94D6}" type="pres">
      <dgm:prSet presAssocID="{E1E862EF-2617-410B-866D-B9B07849DFF7}" presName="node" presStyleLbl="node1" presStyleIdx="9" presStyleCnt="32">
        <dgm:presLayoutVars>
          <dgm:bulletEnabled val="1"/>
        </dgm:presLayoutVars>
      </dgm:prSet>
      <dgm:spPr/>
    </dgm:pt>
    <dgm:pt modelId="{0D1FFEB2-51C6-4024-B953-39A1F0DA814F}" type="pres">
      <dgm:prSet presAssocID="{764CF0A2-17B4-436C-967F-657DA3BAFF5B}" presName="sibTrans" presStyleCnt="0"/>
      <dgm:spPr/>
    </dgm:pt>
    <dgm:pt modelId="{430D3C57-19F9-46B2-848B-0F36C6A869A2}" type="pres">
      <dgm:prSet presAssocID="{A7372BB2-9C97-4FB3-9E75-258DFB0E8522}" presName="node" presStyleLbl="node1" presStyleIdx="10" presStyleCnt="32">
        <dgm:presLayoutVars>
          <dgm:bulletEnabled val="1"/>
        </dgm:presLayoutVars>
      </dgm:prSet>
      <dgm:spPr/>
    </dgm:pt>
    <dgm:pt modelId="{BBAD6EE3-56FB-48BD-9734-402144A8C76F}" type="pres">
      <dgm:prSet presAssocID="{9D357388-0CBF-432B-9BA5-8DE7EE6B6245}" presName="sibTrans" presStyleCnt="0"/>
      <dgm:spPr/>
    </dgm:pt>
    <dgm:pt modelId="{72782FA9-24DF-4598-AC82-55B664D0BC86}" type="pres">
      <dgm:prSet presAssocID="{ACAD01EE-E306-4468-A8C9-636DB0EC15FA}" presName="node" presStyleLbl="node1" presStyleIdx="11" presStyleCnt="32">
        <dgm:presLayoutVars>
          <dgm:bulletEnabled val="1"/>
        </dgm:presLayoutVars>
      </dgm:prSet>
      <dgm:spPr/>
    </dgm:pt>
    <dgm:pt modelId="{BDC75EF9-5C17-42CC-B2E1-E15F87FB7440}" type="pres">
      <dgm:prSet presAssocID="{1F6E843C-D168-4084-B5A5-F5AFC3E5E79F}" presName="sibTrans" presStyleCnt="0"/>
      <dgm:spPr/>
    </dgm:pt>
    <dgm:pt modelId="{C900593C-2AC7-47D0-B1BC-BDAD45891E21}" type="pres">
      <dgm:prSet presAssocID="{7F8E1779-39C4-474D-9CE5-72CEC8506792}" presName="node" presStyleLbl="node1" presStyleIdx="12" presStyleCnt="32">
        <dgm:presLayoutVars>
          <dgm:bulletEnabled val="1"/>
        </dgm:presLayoutVars>
      </dgm:prSet>
      <dgm:spPr/>
    </dgm:pt>
    <dgm:pt modelId="{8B6ACAA4-9FC5-43CC-8C72-B90BE08D1B11}" type="pres">
      <dgm:prSet presAssocID="{B5A3B7BC-4C5C-4759-BFEF-389D7EA22839}" presName="sibTrans" presStyleCnt="0"/>
      <dgm:spPr/>
    </dgm:pt>
    <dgm:pt modelId="{E13C4AD9-E5AA-47B4-8BF3-84ACF5C40280}" type="pres">
      <dgm:prSet presAssocID="{09DFE05A-B6DF-4010-B3C9-565D00AFC1A3}" presName="node" presStyleLbl="node1" presStyleIdx="13" presStyleCnt="32">
        <dgm:presLayoutVars>
          <dgm:bulletEnabled val="1"/>
        </dgm:presLayoutVars>
      </dgm:prSet>
      <dgm:spPr/>
    </dgm:pt>
    <dgm:pt modelId="{FC86C510-ABF0-4444-9B78-760E8413DE15}" type="pres">
      <dgm:prSet presAssocID="{5CC73129-5FAE-4F8C-95DE-FF2CD98868D4}" presName="sibTrans" presStyleCnt="0"/>
      <dgm:spPr/>
    </dgm:pt>
    <dgm:pt modelId="{1EBC7D58-59F9-4EFF-9E25-FCD5A5AD35A8}" type="pres">
      <dgm:prSet presAssocID="{00DBDEDC-666B-4E37-AA92-E6B65CE23329}" presName="node" presStyleLbl="node1" presStyleIdx="14" presStyleCnt="32">
        <dgm:presLayoutVars>
          <dgm:bulletEnabled val="1"/>
        </dgm:presLayoutVars>
      </dgm:prSet>
      <dgm:spPr/>
    </dgm:pt>
    <dgm:pt modelId="{DEA29888-A7CE-4377-BDFD-17A694A94A37}" type="pres">
      <dgm:prSet presAssocID="{89ED17EE-2A18-4F02-84AB-FC7F9D788441}" presName="sibTrans" presStyleCnt="0"/>
      <dgm:spPr/>
    </dgm:pt>
    <dgm:pt modelId="{BD30BCD2-57CE-42F7-946D-FC83A15AD885}" type="pres">
      <dgm:prSet presAssocID="{36102DED-C74E-4677-A8D7-38AE0C4995A5}" presName="node" presStyleLbl="node1" presStyleIdx="15" presStyleCnt="32">
        <dgm:presLayoutVars>
          <dgm:bulletEnabled val="1"/>
        </dgm:presLayoutVars>
      </dgm:prSet>
      <dgm:spPr/>
    </dgm:pt>
    <dgm:pt modelId="{276D4825-4A5C-4899-8E70-C46D26CE64C0}" type="pres">
      <dgm:prSet presAssocID="{54A97B8C-FE6D-47F0-9C40-03492188FEAC}" presName="sibTrans" presStyleCnt="0"/>
      <dgm:spPr/>
    </dgm:pt>
    <dgm:pt modelId="{4DDB1C4C-A50A-43C9-B35F-61883839DDA6}" type="pres">
      <dgm:prSet presAssocID="{CFEA03D9-B755-4304-8321-7BAE59ED519B}" presName="node" presStyleLbl="node1" presStyleIdx="16" presStyleCnt="32">
        <dgm:presLayoutVars>
          <dgm:bulletEnabled val="1"/>
        </dgm:presLayoutVars>
      </dgm:prSet>
      <dgm:spPr/>
    </dgm:pt>
    <dgm:pt modelId="{595C8E16-6513-40E2-9235-F15428821390}" type="pres">
      <dgm:prSet presAssocID="{0700C5FA-8751-41DA-8D82-3F18E15AA4D1}" presName="sibTrans" presStyleCnt="0"/>
      <dgm:spPr/>
    </dgm:pt>
    <dgm:pt modelId="{EFE877C9-B8A0-4472-AE23-DCE82EC77441}" type="pres">
      <dgm:prSet presAssocID="{7B37856A-A71B-4F5F-A634-6E6689A9806A}" presName="node" presStyleLbl="node1" presStyleIdx="17" presStyleCnt="32">
        <dgm:presLayoutVars>
          <dgm:bulletEnabled val="1"/>
        </dgm:presLayoutVars>
      </dgm:prSet>
      <dgm:spPr/>
    </dgm:pt>
    <dgm:pt modelId="{BE354204-2AF8-41CC-BE9A-64ECCD6487A2}" type="pres">
      <dgm:prSet presAssocID="{A0FA5715-5393-406D-AC3C-304A210AE908}" presName="sibTrans" presStyleCnt="0"/>
      <dgm:spPr/>
    </dgm:pt>
    <dgm:pt modelId="{4C7CBB95-6E91-4876-B42A-143083C0070D}" type="pres">
      <dgm:prSet presAssocID="{44524879-F467-490C-93EF-0C49824081DE}" presName="node" presStyleLbl="node1" presStyleIdx="18" presStyleCnt="32">
        <dgm:presLayoutVars>
          <dgm:bulletEnabled val="1"/>
        </dgm:presLayoutVars>
      </dgm:prSet>
      <dgm:spPr/>
    </dgm:pt>
    <dgm:pt modelId="{5AF691B1-87E4-4032-9380-96DA87133422}" type="pres">
      <dgm:prSet presAssocID="{132BB086-BBDB-40E5-BF9B-051D278BA856}" presName="sibTrans" presStyleCnt="0"/>
      <dgm:spPr/>
    </dgm:pt>
    <dgm:pt modelId="{47E3980B-389D-461F-AC66-7717A8CF1B1C}" type="pres">
      <dgm:prSet presAssocID="{E54D80B5-9482-45AF-8A62-04F74FC31055}" presName="node" presStyleLbl="node1" presStyleIdx="19" presStyleCnt="32">
        <dgm:presLayoutVars>
          <dgm:bulletEnabled val="1"/>
        </dgm:presLayoutVars>
      </dgm:prSet>
      <dgm:spPr/>
    </dgm:pt>
    <dgm:pt modelId="{A8D0AE28-BC71-474F-A65F-F6A044D83B8B}" type="pres">
      <dgm:prSet presAssocID="{82C725BF-36DD-4E9A-A063-2CD5D6F04BA4}" presName="sibTrans" presStyleCnt="0"/>
      <dgm:spPr/>
    </dgm:pt>
    <dgm:pt modelId="{F7801E2F-08B2-4C3B-B97B-1A15672EB0AB}" type="pres">
      <dgm:prSet presAssocID="{A9F24303-FA0C-4585-A966-930715C059A9}" presName="node" presStyleLbl="node1" presStyleIdx="20" presStyleCnt="32">
        <dgm:presLayoutVars>
          <dgm:bulletEnabled val="1"/>
        </dgm:presLayoutVars>
      </dgm:prSet>
      <dgm:spPr/>
    </dgm:pt>
    <dgm:pt modelId="{58135F75-BD83-4DF2-98CF-1E01C418899F}" type="pres">
      <dgm:prSet presAssocID="{BB618720-3E76-426A-B86D-1AA4F54010E5}" presName="sibTrans" presStyleCnt="0"/>
      <dgm:spPr/>
    </dgm:pt>
    <dgm:pt modelId="{47141233-7E0C-4D20-843D-284EE3481C5B}" type="pres">
      <dgm:prSet presAssocID="{4BF30528-2505-48C6-8B91-BC8E64F66F65}" presName="node" presStyleLbl="node1" presStyleIdx="21" presStyleCnt="32">
        <dgm:presLayoutVars>
          <dgm:bulletEnabled val="1"/>
        </dgm:presLayoutVars>
      </dgm:prSet>
      <dgm:spPr/>
    </dgm:pt>
    <dgm:pt modelId="{F10B2526-F877-47F2-9AF8-9668092D2B78}" type="pres">
      <dgm:prSet presAssocID="{C8BFC1DC-EB4C-4D8B-9877-E33EAEC3E79D}" presName="sibTrans" presStyleCnt="0"/>
      <dgm:spPr/>
    </dgm:pt>
    <dgm:pt modelId="{B4084CE6-2F82-41A2-A7F3-7B63A40CBC20}" type="pres">
      <dgm:prSet presAssocID="{62076A2F-76B4-454A-BDD5-21677C44DE81}" presName="node" presStyleLbl="node1" presStyleIdx="22" presStyleCnt="32">
        <dgm:presLayoutVars>
          <dgm:bulletEnabled val="1"/>
        </dgm:presLayoutVars>
      </dgm:prSet>
      <dgm:spPr/>
    </dgm:pt>
    <dgm:pt modelId="{689B7A2E-FFF2-449A-BE92-59E4E3F431DB}" type="pres">
      <dgm:prSet presAssocID="{D2111E01-6571-44C4-AE47-6498BDF91AA7}" presName="sibTrans" presStyleCnt="0"/>
      <dgm:spPr/>
    </dgm:pt>
    <dgm:pt modelId="{89BEB7B8-86D8-4A9B-819B-92102A932CD2}" type="pres">
      <dgm:prSet presAssocID="{FEC7A19F-C14C-4E2F-A5C6-98FA774BC7AA}" presName="node" presStyleLbl="node1" presStyleIdx="23" presStyleCnt="32">
        <dgm:presLayoutVars>
          <dgm:bulletEnabled val="1"/>
        </dgm:presLayoutVars>
      </dgm:prSet>
      <dgm:spPr/>
    </dgm:pt>
    <dgm:pt modelId="{070A8A5D-E8AB-4709-A4C1-62CFCA8C3B06}" type="pres">
      <dgm:prSet presAssocID="{9910CC30-2BFD-473E-911A-1DD8A1CF215D}" presName="sibTrans" presStyleCnt="0"/>
      <dgm:spPr/>
    </dgm:pt>
    <dgm:pt modelId="{314539E3-2420-45DF-8E79-6C8848162331}" type="pres">
      <dgm:prSet presAssocID="{C9124684-9D3C-409E-BE83-53782F22B864}" presName="node" presStyleLbl="node1" presStyleIdx="24" presStyleCnt="32">
        <dgm:presLayoutVars>
          <dgm:bulletEnabled val="1"/>
        </dgm:presLayoutVars>
      </dgm:prSet>
      <dgm:spPr/>
    </dgm:pt>
    <dgm:pt modelId="{05807825-89D1-4624-9022-43363CE067AE}" type="pres">
      <dgm:prSet presAssocID="{9EB3525E-EEA7-4A19-9775-34091F8457CE}" presName="sibTrans" presStyleCnt="0"/>
      <dgm:spPr/>
    </dgm:pt>
    <dgm:pt modelId="{9BC6E4A4-2457-430C-B808-12CA22A73CB1}" type="pres">
      <dgm:prSet presAssocID="{F8FDF846-EED8-4801-A821-3F8A62EEB882}" presName="node" presStyleLbl="node1" presStyleIdx="25" presStyleCnt="32">
        <dgm:presLayoutVars>
          <dgm:bulletEnabled val="1"/>
        </dgm:presLayoutVars>
      </dgm:prSet>
      <dgm:spPr/>
    </dgm:pt>
    <dgm:pt modelId="{BA73F3E1-C14B-447A-809C-F3C5E161BBDB}" type="pres">
      <dgm:prSet presAssocID="{6EFDDE38-AC82-42E1-B7C1-DAAD7E5CE2E8}" presName="sibTrans" presStyleCnt="0"/>
      <dgm:spPr/>
    </dgm:pt>
    <dgm:pt modelId="{AEFD200D-27E4-4074-B414-F0955BEF212A}" type="pres">
      <dgm:prSet presAssocID="{631527ED-C66D-4C72-814E-22835DBBBC59}" presName="node" presStyleLbl="node1" presStyleIdx="26" presStyleCnt="32">
        <dgm:presLayoutVars>
          <dgm:bulletEnabled val="1"/>
        </dgm:presLayoutVars>
      </dgm:prSet>
      <dgm:spPr/>
    </dgm:pt>
    <dgm:pt modelId="{711B5705-AD1E-4A99-960B-C7067C09EEE3}" type="pres">
      <dgm:prSet presAssocID="{4CFA19DC-F3A4-4803-AD3A-0626E914F37C}" presName="sibTrans" presStyleCnt="0"/>
      <dgm:spPr/>
    </dgm:pt>
    <dgm:pt modelId="{19F67990-73EA-40C8-94CC-1CCD038D660A}" type="pres">
      <dgm:prSet presAssocID="{720F1368-0E76-4D75-AB8B-CD8FB656550E}" presName="node" presStyleLbl="node1" presStyleIdx="27" presStyleCnt="32">
        <dgm:presLayoutVars>
          <dgm:bulletEnabled val="1"/>
        </dgm:presLayoutVars>
      </dgm:prSet>
      <dgm:spPr/>
    </dgm:pt>
    <dgm:pt modelId="{E3B815F6-1358-4221-A653-678DDA4F664F}" type="pres">
      <dgm:prSet presAssocID="{05A3BCE8-8914-465E-8F4C-522DC143CFC3}" presName="sibTrans" presStyleCnt="0"/>
      <dgm:spPr/>
    </dgm:pt>
    <dgm:pt modelId="{D38C14C2-52E4-4153-8969-062EAD585E59}" type="pres">
      <dgm:prSet presAssocID="{34695167-74B1-4C66-9998-868855901E94}" presName="node" presStyleLbl="node1" presStyleIdx="28" presStyleCnt="32">
        <dgm:presLayoutVars>
          <dgm:bulletEnabled val="1"/>
        </dgm:presLayoutVars>
      </dgm:prSet>
      <dgm:spPr/>
    </dgm:pt>
    <dgm:pt modelId="{A7957152-5492-4772-A0C4-0EDF12ED6B2A}" type="pres">
      <dgm:prSet presAssocID="{CB4B9623-CFE0-4086-AEE1-285E3CBE712D}" presName="sibTrans" presStyleCnt="0"/>
      <dgm:spPr/>
    </dgm:pt>
    <dgm:pt modelId="{246C48C4-2182-40B9-AAA8-0BA540D9DDD0}" type="pres">
      <dgm:prSet presAssocID="{8E2230E3-7A6C-4235-9584-802C79F1A9E7}" presName="node" presStyleLbl="node1" presStyleIdx="29" presStyleCnt="32">
        <dgm:presLayoutVars>
          <dgm:bulletEnabled val="1"/>
        </dgm:presLayoutVars>
      </dgm:prSet>
      <dgm:spPr/>
    </dgm:pt>
    <dgm:pt modelId="{DAAA2103-7208-464E-9687-DC8409FDD977}" type="pres">
      <dgm:prSet presAssocID="{E0450E67-2A7F-49B4-9F6A-E599A3C95885}" presName="sibTrans" presStyleCnt="0"/>
      <dgm:spPr/>
    </dgm:pt>
    <dgm:pt modelId="{1E956FB5-5662-439A-BC58-DF44FB389C67}" type="pres">
      <dgm:prSet presAssocID="{9E7C4E2C-EBE2-4C01-BC4B-330E7016B733}" presName="node" presStyleLbl="node1" presStyleIdx="30" presStyleCnt="32">
        <dgm:presLayoutVars>
          <dgm:bulletEnabled val="1"/>
        </dgm:presLayoutVars>
      </dgm:prSet>
      <dgm:spPr/>
    </dgm:pt>
    <dgm:pt modelId="{54283FE4-C63E-401C-B387-FACBD1EC8C32}" type="pres">
      <dgm:prSet presAssocID="{96CA5743-80DA-45B8-B21A-77DFEA4C1E9F}" presName="sibTrans" presStyleCnt="0"/>
      <dgm:spPr/>
    </dgm:pt>
    <dgm:pt modelId="{FFD0EE5E-74AA-4A09-81B9-B643F6FEF693}" type="pres">
      <dgm:prSet presAssocID="{1E6F9CD8-E46D-455D-824F-BC8B004659EE}" presName="node" presStyleLbl="node1" presStyleIdx="31" presStyleCnt="32">
        <dgm:presLayoutVars>
          <dgm:bulletEnabled val="1"/>
        </dgm:presLayoutVars>
      </dgm:prSet>
      <dgm:spPr/>
    </dgm:pt>
  </dgm:ptLst>
  <dgm:cxnLst>
    <dgm:cxn modelId="{8DA12407-300C-4509-ACFF-BB0FFBF661A6}" type="presOf" srcId="{36102DED-C74E-4677-A8D7-38AE0C4995A5}" destId="{BD30BCD2-57CE-42F7-946D-FC83A15AD885}" srcOrd="0" destOrd="0" presId="urn:microsoft.com/office/officeart/2005/8/layout/default"/>
    <dgm:cxn modelId="{3FDADC0A-75C2-454E-A65C-7E348386D2EC}" srcId="{D428FE21-1D0A-48D2-A574-E03D5877F311}" destId="{8999D353-9837-4FBB-B954-10957BA8AE19}" srcOrd="4" destOrd="0" parTransId="{D0AF9A56-00DC-48AA-AC84-6F5AD3575B95}" sibTransId="{6D5B8948-8381-4D0D-9B63-2D44A91D1FEA}"/>
    <dgm:cxn modelId="{8878FB0E-A5F2-426E-A718-D3889AEC40DF}" type="presOf" srcId="{A9F24303-FA0C-4585-A966-930715C059A9}" destId="{F7801E2F-08B2-4C3B-B97B-1A15672EB0AB}" srcOrd="0" destOrd="0" presId="urn:microsoft.com/office/officeart/2005/8/layout/default"/>
    <dgm:cxn modelId="{5E03B210-7428-4CBF-8990-FAB4B13B1E36}" type="presOf" srcId="{A43840BB-F503-42F1-B6DD-801BF168313B}" destId="{24902C23-9D70-4331-A9C3-9B52DDA775F4}" srcOrd="0" destOrd="0" presId="urn:microsoft.com/office/officeart/2005/8/layout/default"/>
    <dgm:cxn modelId="{33565114-59D9-487B-9D56-8A131355614A}" type="presOf" srcId="{8999D353-9837-4FBB-B954-10957BA8AE19}" destId="{4183FDA8-C2C7-4DF6-B070-63CC0BCCE944}" srcOrd="0" destOrd="0" presId="urn:microsoft.com/office/officeart/2005/8/layout/default"/>
    <dgm:cxn modelId="{CCB0A317-C985-4372-A395-980227C4C185}" type="presOf" srcId="{7B37856A-A71B-4F5F-A634-6E6689A9806A}" destId="{EFE877C9-B8A0-4472-AE23-DCE82EC77441}" srcOrd="0" destOrd="0" presId="urn:microsoft.com/office/officeart/2005/8/layout/default"/>
    <dgm:cxn modelId="{775CDA17-20C0-42F0-A11F-E59C40017228}" srcId="{D428FE21-1D0A-48D2-A574-E03D5877F311}" destId="{E0514122-0DF6-4ECF-AF23-0CD1B38712C9}" srcOrd="6" destOrd="0" parTransId="{A5AFF4C6-2A3C-49C4-B802-E51503A54BD0}" sibTransId="{ABAE1376-1721-40BA-A4FF-F59C2B1E375B}"/>
    <dgm:cxn modelId="{E7A67019-373C-411A-A102-AFFEE664C888}" srcId="{D428FE21-1D0A-48D2-A574-E03D5877F311}" destId="{E1E862EF-2617-410B-866D-B9B07849DFF7}" srcOrd="9" destOrd="0" parTransId="{75F6FA56-9FE9-41F3-AF71-997CE4D47B32}" sibTransId="{764CF0A2-17B4-436C-967F-657DA3BAFF5B}"/>
    <dgm:cxn modelId="{25013720-FDA8-49F8-A0C5-A760E0456C29}" srcId="{D428FE21-1D0A-48D2-A574-E03D5877F311}" destId="{34695167-74B1-4C66-9998-868855901E94}" srcOrd="28" destOrd="0" parTransId="{59664FF0-BA70-4B08-8A55-BDE93272FBB4}" sibTransId="{CB4B9623-CFE0-4086-AEE1-285E3CBE712D}"/>
    <dgm:cxn modelId="{07128B21-2401-49A0-BE34-0804EFD77EBB}" srcId="{D428FE21-1D0A-48D2-A574-E03D5877F311}" destId="{720F1368-0E76-4D75-AB8B-CD8FB656550E}" srcOrd="27" destOrd="0" parTransId="{731673F5-701F-48C3-99DF-21C203FCEF1B}" sibTransId="{05A3BCE8-8914-465E-8F4C-522DC143CFC3}"/>
    <dgm:cxn modelId="{12016E23-BB39-4137-B722-8EEA8E9D2587}" srcId="{D428FE21-1D0A-48D2-A574-E03D5877F311}" destId="{8E2230E3-7A6C-4235-9584-802C79F1A9E7}" srcOrd="29" destOrd="0" parTransId="{F5D01246-E986-4D22-8B12-42E8EEB0BD80}" sibTransId="{E0450E67-2A7F-49B4-9F6A-E599A3C95885}"/>
    <dgm:cxn modelId="{52B3D524-CE80-4D6B-B11C-9DBDFB9936DB}" type="presOf" srcId="{11DD273E-AB61-42F5-A655-DEE4DEAB8C34}" destId="{A71400D8-CF67-445E-8BA0-AA9E1246331C}" srcOrd="0" destOrd="0" presId="urn:microsoft.com/office/officeart/2005/8/layout/default"/>
    <dgm:cxn modelId="{939AF624-3510-4B0B-9A62-E0DE24E067A2}" type="presOf" srcId="{44524879-F467-490C-93EF-0C49824081DE}" destId="{4C7CBB95-6E91-4876-B42A-143083C0070D}" srcOrd="0" destOrd="0" presId="urn:microsoft.com/office/officeart/2005/8/layout/default"/>
    <dgm:cxn modelId="{A6C20B27-2820-4DA2-A378-E7443C3A665B}" type="presOf" srcId="{E1E862EF-2617-410B-866D-B9B07849DFF7}" destId="{CCB8E9A6-5B5C-420A-8427-63DF0C7A94D6}" srcOrd="0" destOrd="0" presId="urn:microsoft.com/office/officeart/2005/8/layout/default"/>
    <dgm:cxn modelId="{103FC32D-00DF-45CF-B879-64CD042B2317}" type="presOf" srcId="{1E6F9CD8-E46D-455D-824F-BC8B004659EE}" destId="{FFD0EE5E-74AA-4A09-81B9-B643F6FEF693}" srcOrd="0" destOrd="0" presId="urn:microsoft.com/office/officeart/2005/8/layout/default"/>
    <dgm:cxn modelId="{51308734-B286-4E9E-A8AD-507D93E12335}" type="presOf" srcId="{7F8E1779-39C4-474D-9CE5-72CEC8506792}" destId="{C900593C-2AC7-47D0-B1BC-BDAD45891E21}" srcOrd="0" destOrd="0" presId="urn:microsoft.com/office/officeart/2005/8/layout/default"/>
    <dgm:cxn modelId="{0D4A3F35-02CC-44D4-A9DA-8AD93AA2CC2C}" type="presOf" srcId="{420639AE-E72B-43B6-B0FB-89E0D59EB263}" destId="{33379FC6-0BC6-4C45-8421-77FE40A1DA31}" srcOrd="0" destOrd="0" presId="urn:microsoft.com/office/officeart/2005/8/layout/default"/>
    <dgm:cxn modelId="{CE234E3C-DBE8-425B-BE17-B59DF7605328}" type="presOf" srcId="{09DFE05A-B6DF-4010-B3C9-565D00AFC1A3}" destId="{E13C4AD9-E5AA-47B4-8BF3-84ACF5C40280}" srcOrd="0" destOrd="0" presId="urn:microsoft.com/office/officeart/2005/8/layout/default"/>
    <dgm:cxn modelId="{F5E3BD5D-2A33-4867-8A00-5D9A98B9DF49}" type="presOf" srcId="{5927DFC6-51B2-4474-8CDD-27B66AE326EA}" destId="{33262833-F4A3-4064-B156-B24CE6D9DEFC}" srcOrd="0" destOrd="0" presId="urn:microsoft.com/office/officeart/2005/8/layout/default"/>
    <dgm:cxn modelId="{7CAC2661-0243-4AB7-A488-EFAAFF86D99A}" srcId="{D428FE21-1D0A-48D2-A574-E03D5877F311}" destId="{7B37856A-A71B-4F5F-A634-6E6689A9806A}" srcOrd="17" destOrd="0" parTransId="{13CF87A1-8935-4383-BCFB-C65F60F4EC2C}" sibTransId="{A0FA5715-5393-406D-AC3C-304A210AE908}"/>
    <dgm:cxn modelId="{AA11AE61-AEFB-488B-BEBA-42DA2F8E8239}" srcId="{D428FE21-1D0A-48D2-A574-E03D5877F311}" destId="{0A563E37-828B-4BEC-B8A5-1776B7FB7B85}" srcOrd="7" destOrd="0" parTransId="{20ECE7F2-B6AB-42E2-9F91-F77C522C02E7}" sibTransId="{8BE2408F-DAD9-41F3-AB07-D9CB99AB4B55}"/>
    <dgm:cxn modelId="{DB9AD162-499B-43DE-B625-2C9A0C3EAAA7}" srcId="{D428FE21-1D0A-48D2-A574-E03D5877F311}" destId="{420639AE-E72B-43B6-B0FB-89E0D59EB263}" srcOrd="3" destOrd="0" parTransId="{79E0C7E5-89B3-4998-BFF7-E3D2CD80B1FD}" sibTransId="{60D00097-A2EF-43E7-B85D-DF7F00CE110F}"/>
    <dgm:cxn modelId="{56872245-2A88-4501-899B-506C88DD1076}" type="presOf" srcId="{D428FE21-1D0A-48D2-A574-E03D5877F311}" destId="{D1F37CB4-78F1-4339-9AA3-7D64B0DAA0A1}" srcOrd="0" destOrd="0" presId="urn:microsoft.com/office/officeart/2005/8/layout/default"/>
    <dgm:cxn modelId="{78FA3965-B5C3-4D4B-82B1-2F44B76F1C1D}" srcId="{D428FE21-1D0A-48D2-A574-E03D5877F311}" destId="{7F8E1779-39C4-474D-9CE5-72CEC8506792}" srcOrd="12" destOrd="0" parTransId="{C80704EC-20F0-46FA-932C-1689A7CC0AD1}" sibTransId="{B5A3B7BC-4C5C-4759-BFEF-389D7EA22839}"/>
    <dgm:cxn modelId="{5CCE4066-1FA0-4EB0-B823-568924FFDF25}" srcId="{D428FE21-1D0A-48D2-A574-E03D5877F311}" destId="{CFEA03D9-B755-4304-8321-7BAE59ED519B}" srcOrd="16" destOrd="0" parTransId="{642610F1-F866-4E57-8C82-C00EEE58EFD5}" sibTransId="{0700C5FA-8751-41DA-8D82-3F18E15AA4D1}"/>
    <dgm:cxn modelId="{553E4C46-3775-44A8-A31D-2786C2281F49}" type="presOf" srcId="{F8FDF846-EED8-4801-A821-3F8A62EEB882}" destId="{9BC6E4A4-2457-430C-B808-12CA22A73CB1}" srcOrd="0" destOrd="0" presId="urn:microsoft.com/office/officeart/2005/8/layout/default"/>
    <dgm:cxn modelId="{70F47246-1A0D-495E-BF3C-BFF3D2736B7A}" srcId="{D428FE21-1D0A-48D2-A574-E03D5877F311}" destId="{A43840BB-F503-42F1-B6DD-801BF168313B}" srcOrd="8" destOrd="0" parTransId="{5F2A5EB7-6615-4E8C-B0CA-2B8EFE155849}" sibTransId="{2BB4A30B-BC12-4E36-9D9D-A3DA557B74C4}"/>
    <dgm:cxn modelId="{2939F866-BDEF-43AC-9693-DBEEC7367FAE}" srcId="{D428FE21-1D0A-48D2-A574-E03D5877F311}" destId="{ACAD01EE-E306-4468-A8C9-636DB0EC15FA}" srcOrd="11" destOrd="0" parTransId="{D43B3878-D221-41EA-88BF-34875FDECAA1}" sibTransId="{1F6E843C-D168-4084-B5A5-F5AFC3E5E79F}"/>
    <dgm:cxn modelId="{83F79469-89D9-45C8-986C-13E2E4C6E2A2}" srcId="{D428FE21-1D0A-48D2-A574-E03D5877F311}" destId="{11DD273E-AB61-42F5-A655-DEE4DEAB8C34}" srcOrd="1" destOrd="0" parTransId="{AD62C1BB-8C65-434B-BB82-BE3D3FED496B}" sibTransId="{6E27E175-33D6-4B31-B201-579EED40FD03}"/>
    <dgm:cxn modelId="{06FC666A-9214-446B-BF12-337BC85768A6}" srcId="{D428FE21-1D0A-48D2-A574-E03D5877F311}" destId="{A7372BB2-9C97-4FB3-9E75-258DFB0E8522}" srcOrd="10" destOrd="0" parTransId="{BA621DED-B810-400C-B3EC-B4F8BEACECBA}" sibTransId="{9D357388-0CBF-432B-9BA5-8DE7EE6B6245}"/>
    <dgm:cxn modelId="{1C42B26C-5231-42AF-B2A4-AE10FC7978C7}" type="presOf" srcId="{FEC7A19F-C14C-4E2F-A5C6-98FA774BC7AA}" destId="{89BEB7B8-86D8-4A9B-819B-92102A932CD2}" srcOrd="0" destOrd="0" presId="urn:microsoft.com/office/officeart/2005/8/layout/default"/>
    <dgm:cxn modelId="{5748BC6D-75D1-4659-84D8-35E218AB8020}" srcId="{D428FE21-1D0A-48D2-A574-E03D5877F311}" destId="{A9F24303-FA0C-4585-A966-930715C059A9}" srcOrd="20" destOrd="0" parTransId="{75213740-205D-4DB2-9F0F-D88E2D498A2F}" sibTransId="{BB618720-3E76-426A-B86D-1AA4F54010E5}"/>
    <dgm:cxn modelId="{0867336E-5994-4CFF-8AB4-7E431BA5C7A4}" type="presOf" srcId="{CFEA03D9-B755-4304-8321-7BAE59ED519B}" destId="{4DDB1C4C-A50A-43C9-B35F-61883839DDA6}" srcOrd="0" destOrd="0" presId="urn:microsoft.com/office/officeart/2005/8/layout/default"/>
    <dgm:cxn modelId="{59253C6F-4045-47D7-9644-FF402F5715C1}" srcId="{D428FE21-1D0A-48D2-A574-E03D5877F311}" destId="{09DFE05A-B6DF-4010-B3C9-565D00AFC1A3}" srcOrd="13" destOrd="0" parTransId="{089BCBDB-7066-41BA-B456-5BEEE3117FF8}" sibTransId="{5CC73129-5FAE-4F8C-95DE-FF2CD98868D4}"/>
    <dgm:cxn modelId="{77D78F70-4E72-4678-96DB-C61BE942DD19}" srcId="{D428FE21-1D0A-48D2-A574-E03D5877F311}" destId="{FEC7A19F-C14C-4E2F-A5C6-98FA774BC7AA}" srcOrd="23" destOrd="0" parTransId="{9379349C-B17D-4DC0-B3A9-DA8815857421}" sibTransId="{9910CC30-2BFD-473E-911A-1DD8A1CF215D}"/>
    <dgm:cxn modelId="{C1420A78-D39F-41A9-BFED-5C8DA493D7F5}" srcId="{D428FE21-1D0A-48D2-A574-E03D5877F311}" destId="{5927DFC6-51B2-4474-8CDD-27B66AE326EA}" srcOrd="2" destOrd="0" parTransId="{557ABF1C-3774-4D75-BA1A-892155014111}" sibTransId="{CBFA43F0-4BF4-4C16-90A1-9B9AB8AF7BD7}"/>
    <dgm:cxn modelId="{942F3679-79F7-4939-A6BB-F27D4A0A124A}" type="presOf" srcId="{4D5B227B-A3FD-470A-9876-9238DAFE1830}" destId="{E72AC471-9F1E-4B03-83B3-CA7E3CF24F6A}" srcOrd="0" destOrd="0" presId="urn:microsoft.com/office/officeart/2005/8/layout/default"/>
    <dgm:cxn modelId="{0C6B5579-D440-4E78-A06B-C716A1EE0AF0}" type="presOf" srcId="{E0514122-0DF6-4ECF-AF23-0CD1B38712C9}" destId="{9535B5FC-EF59-4D36-AFEF-69FD9DC0FB4C}" srcOrd="0" destOrd="0" presId="urn:microsoft.com/office/officeart/2005/8/layout/default"/>
    <dgm:cxn modelId="{E1B69079-561E-442A-9606-8A75ACB70E24}" srcId="{D428FE21-1D0A-48D2-A574-E03D5877F311}" destId="{E54D80B5-9482-45AF-8A62-04F74FC31055}" srcOrd="19" destOrd="0" parTransId="{B4067706-18E4-406A-8B59-10BF437ADB70}" sibTransId="{82C725BF-36DD-4E9A-A063-2CD5D6F04BA4}"/>
    <dgm:cxn modelId="{B5BC2D85-4968-4451-9176-358EADEA57C4}" type="presOf" srcId="{A7372BB2-9C97-4FB3-9E75-258DFB0E8522}" destId="{430D3C57-19F9-46B2-848B-0F36C6A869A2}" srcOrd="0" destOrd="0" presId="urn:microsoft.com/office/officeart/2005/8/layout/default"/>
    <dgm:cxn modelId="{D945958B-1897-4D3C-B342-E8B2187082D0}" type="presOf" srcId="{8E2230E3-7A6C-4235-9584-802C79F1A9E7}" destId="{246C48C4-2182-40B9-AAA8-0BA540D9DDD0}" srcOrd="0" destOrd="0" presId="urn:microsoft.com/office/officeart/2005/8/layout/default"/>
    <dgm:cxn modelId="{0432838F-88EE-4653-8D81-1831FEBF8AE0}" srcId="{D428FE21-1D0A-48D2-A574-E03D5877F311}" destId="{44524879-F467-490C-93EF-0C49824081DE}" srcOrd="18" destOrd="0" parTransId="{F31B48C4-F0DF-412A-B12D-25772B582568}" sibTransId="{132BB086-BBDB-40E5-BF9B-051D278BA856}"/>
    <dgm:cxn modelId="{281F0993-0992-497B-B80C-799042A0F76E}" srcId="{D428FE21-1D0A-48D2-A574-E03D5877F311}" destId="{4D5B227B-A3FD-470A-9876-9238DAFE1830}" srcOrd="0" destOrd="0" parTransId="{07997B34-259B-496D-8F56-71D43EF2DB71}" sibTransId="{F6041321-F748-470C-9FC8-D64BDE37BF09}"/>
    <dgm:cxn modelId="{82BAC795-5D69-4796-A226-FC6414918004}" type="presOf" srcId="{62076A2F-76B4-454A-BDD5-21677C44DE81}" destId="{B4084CE6-2F82-41A2-A7F3-7B63A40CBC20}" srcOrd="0" destOrd="0" presId="urn:microsoft.com/office/officeart/2005/8/layout/default"/>
    <dgm:cxn modelId="{D1007B9D-20C1-4D86-868F-DE4D5346CFD8}" type="presOf" srcId="{ACAD01EE-E306-4468-A8C9-636DB0EC15FA}" destId="{72782FA9-24DF-4598-AC82-55B664D0BC86}" srcOrd="0" destOrd="0" presId="urn:microsoft.com/office/officeart/2005/8/layout/default"/>
    <dgm:cxn modelId="{45B666A6-82A7-428B-99F6-12AE58EC42F8}" srcId="{D428FE21-1D0A-48D2-A574-E03D5877F311}" destId="{9E7C4E2C-EBE2-4C01-BC4B-330E7016B733}" srcOrd="30" destOrd="0" parTransId="{B2823D25-76CE-46EC-B18D-222F178B0010}" sibTransId="{96CA5743-80DA-45B8-B21A-77DFEA4C1E9F}"/>
    <dgm:cxn modelId="{43FDD8A8-EF99-4633-B4E9-0932C08727BB}" type="presOf" srcId="{34695167-74B1-4C66-9998-868855901E94}" destId="{D38C14C2-52E4-4153-8969-062EAD585E59}" srcOrd="0" destOrd="0" presId="urn:microsoft.com/office/officeart/2005/8/layout/default"/>
    <dgm:cxn modelId="{F438F2B0-5D2D-4900-ADC1-93B362D3E5BD}" srcId="{D428FE21-1D0A-48D2-A574-E03D5877F311}" destId="{C9124684-9D3C-409E-BE83-53782F22B864}" srcOrd="24" destOrd="0" parTransId="{6743251A-C5A4-494D-86D8-36D20B802422}" sibTransId="{9EB3525E-EEA7-4A19-9775-34091F8457CE}"/>
    <dgm:cxn modelId="{9D2826B2-4B82-475D-9F83-EABEEBBA4628}" type="presOf" srcId="{4BF30528-2505-48C6-8B91-BC8E64F66F65}" destId="{47141233-7E0C-4D20-843D-284EE3481C5B}" srcOrd="0" destOrd="0" presId="urn:microsoft.com/office/officeart/2005/8/layout/default"/>
    <dgm:cxn modelId="{7C5C9DB4-16DB-462B-A837-B3CE2A962E1A}" srcId="{D428FE21-1D0A-48D2-A574-E03D5877F311}" destId="{00DBDEDC-666B-4E37-AA92-E6B65CE23329}" srcOrd="14" destOrd="0" parTransId="{6AA868D6-4B7C-4DD8-ADDF-48AD555814EC}" sibTransId="{89ED17EE-2A18-4F02-84AB-FC7F9D788441}"/>
    <dgm:cxn modelId="{C0A590B5-7931-4C18-8D8D-4E0CA108B367}" srcId="{D428FE21-1D0A-48D2-A574-E03D5877F311}" destId="{E0F4AE64-0CBA-451A-9BFA-2D578D2296F6}" srcOrd="5" destOrd="0" parTransId="{0A2E37C9-0C23-46BB-89BE-1C4CBCDCBEEF}" sibTransId="{B1B0B5D4-3112-4BA9-A27E-A0F151E9A419}"/>
    <dgm:cxn modelId="{9E44CAB6-BEC0-4620-9ECE-C2684D4F9521}" srcId="{D428FE21-1D0A-48D2-A574-E03D5877F311}" destId="{1E6F9CD8-E46D-455D-824F-BC8B004659EE}" srcOrd="31" destOrd="0" parTransId="{85808BAB-E270-426D-9EB4-C02693A4C949}" sibTransId="{D27CADB7-9503-40DF-AA79-4E1CBB0547A1}"/>
    <dgm:cxn modelId="{D94B98BD-58A2-4BC8-8147-163208BD4EB5}" type="presOf" srcId="{C9124684-9D3C-409E-BE83-53782F22B864}" destId="{314539E3-2420-45DF-8E79-6C8848162331}" srcOrd="0" destOrd="0" presId="urn:microsoft.com/office/officeart/2005/8/layout/default"/>
    <dgm:cxn modelId="{783370BF-7D05-4CC8-8A6C-FC1A430CC5C3}" type="presOf" srcId="{E54D80B5-9482-45AF-8A62-04F74FC31055}" destId="{47E3980B-389D-461F-AC66-7717A8CF1B1C}" srcOrd="0" destOrd="0" presId="urn:microsoft.com/office/officeart/2005/8/layout/default"/>
    <dgm:cxn modelId="{9AC8A0C9-7C89-4C08-923E-F0467C1B4BBE}" type="presOf" srcId="{720F1368-0E76-4D75-AB8B-CD8FB656550E}" destId="{19F67990-73EA-40C8-94CC-1CCD038D660A}" srcOrd="0" destOrd="0" presId="urn:microsoft.com/office/officeart/2005/8/layout/default"/>
    <dgm:cxn modelId="{777F55CD-1FB3-4175-94FB-B32F731D2474}" type="presOf" srcId="{0A563E37-828B-4BEC-B8A5-1776B7FB7B85}" destId="{5244DC6F-409D-46C6-85E3-2BF2BCD8AB12}" srcOrd="0" destOrd="0" presId="urn:microsoft.com/office/officeart/2005/8/layout/default"/>
    <dgm:cxn modelId="{5F6476CF-077D-4AE6-B1F3-4FE2FD8B864D}" type="presOf" srcId="{9E7C4E2C-EBE2-4C01-BC4B-330E7016B733}" destId="{1E956FB5-5662-439A-BC58-DF44FB389C67}" srcOrd="0" destOrd="0" presId="urn:microsoft.com/office/officeart/2005/8/layout/default"/>
    <dgm:cxn modelId="{C9F3E8CF-1000-442A-8DFF-211F080085E2}" type="presOf" srcId="{E0F4AE64-0CBA-451A-9BFA-2D578D2296F6}" destId="{3F33A4EB-1BB9-4CFE-BB73-8E5DB3B455A1}" srcOrd="0" destOrd="0" presId="urn:microsoft.com/office/officeart/2005/8/layout/default"/>
    <dgm:cxn modelId="{317E16D2-1BD4-4EB6-BD10-61FB5327B72A}" type="presOf" srcId="{631527ED-C66D-4C72-814E-22835DBBBC59}" destId="{AEFD200D-27E4-4074-B414-F0955BEF212A}" srcOrd="0" destOrd="0" presId="urn:microsoft.com/office/officeart/2005/8/layout/default"/>
    <dgm:cxn modelId="{7D7FDCD5-90DE-4145-9D0E-9B03C7A706AC}" type="presOf" srcId="{00DBDEDC-666B-4E37-AA92-E6B65CE23329}" destId="{1EBC7D58-59F9-4EFF-9E25-FCD5A5AD35A8}" srcOrd="0" destOrd="0" presId="urn:microsoft.com/office/officeart/2005/8/layout/default"/>
    <dgm:cxn modelId="{A55CEFE9-6C94-4135-B1B4-D13A5DCC10C1}" srcId="{D428FE21-1D0A-48D2-A574-E03D5877F311}" destId="{F8FDF846-EED8-4801-A821-3F8A62EEB882}" srcOrd="25" destOrd="0" parTransId="{0DDD9494-FDE8-407D-BF0F-A4E8DC0D5AB7}" sibTransId="{6EFDDE38-AC82-42E1-B7C1-DAAD7E5CE2E8}"/>
    <dgm:cxn modelId="{346E2DF3-1FB8-4375-B359-118822FD5199}" srcId="{D428FE21-1D0A-48D2-A574-E03D5877F311}" destId="{631527ED-C66D-4C72-814E-22835DBBBC59}" srcOrd="26" destOrd="0" parTransId="{2E4D8F35-D9B3-4685-8BB2-FBFF044E6BCC}" sibTransId="{4CFA19DC-F3A4-4803-AD3A-0626E914F37C}"/>
    <dgm:cxn modelId="{9B3ED1F9-4EF5-4217-BB1E-7DA654D0436B}" srcId="{D428FE21-1D0A-48D2-A574-E03D5877F311}" destId="{62076A2F-76B4-454A-BDD5-21677C44DE81}" srcOrd="22" destOrd="0" parTransId="{102B6A36-CDD3-4C06-959C-0622D8B6F6A2}" sibTransId="{D2111E01-6571-44C4-AE47-6498BDF91AA7}"/>
    <dgm:cxn modelId="{1C2D2CFD-156D-4D45-90E7-9C9DC2C304D8}" srcId="{D428FE21-1D0A-48D2-A574-E03D5877F311}" destId="{36102DED-C74E-4677-A8D7-38AE0C4995A5}" srcOrd="15" destOrd="0" parTransId="{F2EC415E-AFD6-4BFF-B655-2F82C3748F4F}" sibTransId="{54A97B8C-FE6D-47F0-9C40-03492188FEAC}"/>
    <dgm:cxn modelId="{405A7AFF-B73C-4BFE-9679-1DCC6FEFBDC9}" srcId="{D428FE21-1D0A-48D2-A574-E03D5877F311}" destId="{4BF30528-2505-48C6-8B91-BC8E64F66F65}" srcOrd="21" destOrd="0" parTransId="{B37FFCFE-EF3C-4B64-9525-F52D10B85CFF}" sibTransId="{C8BFC1DC-EB4C-4D8B-9877-E33EAEC3E79D}"/>
    <dgm:cxn modelId="{9A167FC9-73A4-43BD-B00C-6554A0959FCF}" type="presParOf" srcId="{D1F37CB4-78F1-4339-9AA3-7D64B0DAA0A1}" destId="{E72AC471-9F1E-4B03-83B3-CA7E3CF24F6A}" srcOrd="0" destOrd="0" presId="urn:microsoft.com/office/officeart/2005/8/layout/default"/>
    <dgm:cxn modelId="{167B1570-3A2A-43D7-BBCE-037E150C79C3}" type="presParOf" srcId="{D1F37CB4-78F1-4339-9AA3-7D64B0DAA0A1}" destId="{44AF8EF7-BBE3-4F86-8C8F-00C50A06FBFB}" srcOrd="1" destOrd="0" presId="urn:microsoft.com/office/officeart/2005/8/layout/default"/>
    <dgm:cxn modelId="{A5F7778C-3585-4CE1-864A-6511129CB4FE}" type="presParOf" srcId="{D1F37CB4-78F1-4339-9AA3-7D64B0DAA0A1}" destId="{A71400D8-CF67-445E-8BA0-AA9E1246331C}" srcOrd="2" destOrd="0" presId="urn:microsoft.com/office/officeart/2005/8/layout/default"/>
    <dgm:cxn modelId="{E242D440-0791-4216-B8BA-686996F5CF75}" type="presParOf" srcId="{D1F37CB4-78F1-4339-9AA3-7D64B0DAA0A1}" destId="{99841C48-D900-4E9C-8EEC-A833133EEA89}" srcOrd="3" destOrd="0" presId="urn:microsoft.com/office/officeart/2005/8/layout/default"/>
    <dgm:cxn modelId="{13883FF3-F057-495A-9A8C-F09ABCA87DA7}" type="presParOf" srcId="{D1F37CB4-78F1-4339-9AA3-7D64B0DAA0A1}" destId="{33262833-F4A3-4064-B156-B24CE6D9DEFC}" srcOrd="4" destOrd="0" presId="urn:microsoft.com/office/officeart/2005/8/layout/default"/>
    <dgm:cxn modelId="{B5FA0C4F-053D-4D67-9006-648B363E0E82}" type="presParOf" srcId="{D1F37CB4-78F1-4339-9AA3-7D64B0DAA0A1}" destId="{6CB780E5-7D8B-40AB-AD3D-F0374C10064A}" srcOrd="5" destOrd="0" presId="urn:microsoft.com/office/officeart/2005/8/layout/default"/>
    <dgm:cxn modelId="{BDCB13C1-AD5F-4638-A89D-9FA32568BB76}" type="presParOf" srcId="{D1F37CB4-78F1-4339-9AA3-7D64B0DAA0A1}" destId="{33379FC6-0BC6-4C45-8421-77FE40A1DA31}" srcOrd="6" destOrd="0" presId="urn:microsoft.com/office/officeart/2005/8/layout/default"/>
    <dgm:cxn modelId="{13F20412-2F85-40A9-A1A4-F514B759DD1F}" type="presParOf" srcId="{D1F37CB4-78F1-4339-9AA3-7D64B0DAA0A1}" destId="{1261A286-B9C6-4E38-B09E-E40E8EE0AF96}" srcOrd="7" destOrd="0" presId="urn:microsoft.com/office/officeart/2005/8/layout/default"/>
    <dgm:cxn modelId="{9EA46B8B-9AF1-4661-837E-ADB25B74F7EA}" type="presParOf" srcId="{D1F37CB4-78F1-4339-9AA3-7D64B0DAA0A1}" destId="{4183FDA8-C2C7-4DF6-B070-63CC0BCCE944}" srcOrd="8" destOrd="0" presId="urn:microsoft.com/office/officeart/2005/8/layout/default"/>
    <dgm:cxn modelId="{41288092-324A-4263-B8B1-A3F32BB37201}" type="presParOf" srcId="{D1F37CB4-78F1-4339-9AA3-7D64B0DAA0A1}" destId="{588E6C24-A0CC-439A-8772-9AB7C6AE98AB}" srcOrd="9" destOrd="0" presId="urn:microsoft.com/office/officeart/2005/8/layout/default"/>
    <dgm:cxn modelId="{BA80BAE5-C149-44FB-8317-1EB62A5AFB5B}" type="presParOf" srcId="{D1F37CB4-78F1-4339-9AA3-7D64B0DAA0A1}" destId="{3F33A4EB-1BB9-4CFE-BB73-8E5DB3B455A1}" srcOrd="10" destOrd="0" presId="urn:microsoft.com/office/officeart/2005/8/layout/default"/>
    <dgm:cxn modelId="{06BB44C6-6CAF-41AB-8AD0-691C4E18F20E}" type="presParOf" srcId="{D1F37CB4-78F1-4339-9AA3-7D64B0DAA0A1}" destId="{0422C626-9E8C-4C8E-A555-B8682FABE360}" srcOrd="11" destOrd="0" presId="urn:microsoft.com/office/officeart/2005/8/layout/default"/>
    <dgm:cxn modelId="{A6155ED4-7831-4E13-9851-2113D621DF0F}" type="presParOf" srcId="{D1F37CB4-78F1-4339-9AA3-7D64B0DAA0A1}" destId="{9535B5FC-EF59-4D36-AFEF-69FD9DC0FB4C}" srcOrd="12" destOrd="0" presId="urn:microsoft.com/office/officeart/2005/8/layout/default"/>
    <dgm:cxn modelId="{B6863391-85E8-4ECE-A970-A1940B58F3AE}" type="presParOf" srcId="{D1F37CB4-78F1-4339-9AA3-7D64B0DAA0A1}" destId="{97459D81-A438-4B09-A7D6-55C7A2B7EA82}" srcOrd="13" destOrd="0" presId="urn:microsoft.com/office/officeart/2005/8/layout/default"/>
    <dgm:cxn modelId="{57F9CE1B-37F1-4402-AECA-E5437AB8EA39}" type="presParOf" srcId="{D1F37CB4-78F1-4339-9AA3-7D64B0DAA0A1}" destId="{5244DC6F-409D-46C6-85E3-2BF2BCD8AB12}" srcOrd="14" destOrd="0" presId="urn:microsoft.com/office/officeart/2005/8/layout/default"/>
    <dgm:cxn modelId="{FF8746E5-C65F-4FD7-80AA-A20B83BB7C51}" type="presParOf" srcId="{D1F37CB4-78F1-4339-9AA3-7D64B0DAA0A1}" destId="{7F658E69-9063-48B0-B04E-FA0EBF15D489}" srcOrd="15" destOrd="0" presId="urn:microsoft.com/office/officeart/2005/8/layout/default"/>
    <dgm:cxn modelId="{64BA338A-E01C-41ED-9EBE-D5A7AA27C2DA}" type="presParOf" srcId="{D1F37CB4-78F1-4339-9AA3-7D64B0DAA0A1}" destId="{24902C23-9D70-4331-A9C3-9B52DDA775F4}" srcOrd="16" destOrd="0" presId="urn:microsoft.com/office/officeart/2005/8/layout/default"/>
    <dgm:cxn modelId="{514E905A-B7B8-4186-92D2-6BA1052DE486}" type="presParOf" srcId="{D1F37CB4-78F1-4339-9AA3-7D64B0DAA0A1}" destId="{0170445C-5967-4ADE-BE67-5EC4663B07D2}" srcOrd="17" destOrd="0" presId="urn:microsoft.com/office/officeart/2005/8/layout/default"/>
    <dgm:cxn modelId="{40728CF5-6811-4D1C-B3B7-A02E5C45359A}" type="presParOf" srcId="{D1F37CB4-78F1-4339-9AA3-7D64B0DAA0A1}" destId="{CCB8E9A6-5B5C-420A-8427-63DF0C7A94D6}" srcOrd="18" destOrd="0" presId="urn:microsoft.com/office/officeart/2005/8/layout/default"/>
    <dgm:cxn modelId="{C8049249-6369-4F99-A829-7A39A0C39E66}" type="presParOf" srcId="{D1F37CB4-78F1-4339-9AA3-7D64B0DAA0A1}" destId="{0D1FFEB2-51C6-4024-B953-39A1F0DA814F}" srcOrd="19" destOrd="0" presId="urn:microsoft.com/office/officeart/2005/8/layout/default"/>
    <dgm:cxn modelId="{63C55C15-EF4F-4273-836E-D8284909A617}" type="presParOf" srcId="{D1F37CB4-78F1-4339-9AA3-7D64B0DAA0A1}" destId="{430D3C57-19F9-46B2-848B-0F36C6A869A2}" srcOrd="20" destOrd="0" presId="urn:microsoft.com/office/officeart/2005/8/layout/default"/>
    <dgm:cxn modelId="{D7B45A6C-8002-4B56-839D-F8172577BF72}" type="presParOf" srcId="{D1F37CB4-78F1-4339-9AA3-7D64B0DAA0A1}" destId="{BBAD6EE3-56FB-48BD-9734-402144A8C76F}" srcOrd="21" destOrd="0" presId="urn:microsoft.com/office/officeart/2005/8/layout/default"/>
    <dgm:cxn modelId="{B13D2D56-D91A-4DFA-8271-00DF890F7650}" type="presParOf" srcId="{D1F37CB4-78F1-4339-9AA3-7D64B0DAA0A1}" destId="{72782FA9-24DF-4598-AC82-55B664D0BC86}" srcOrd="22" destOrd="0" presId="urn:microsoft.com/office/officeart/2005/8/layout/default"/>
    <dgm:cxn modelId="{11135B94-E7E6-4677-9E2B-18BC583C9CB2}" type="presParOf" srcId="{D1F37CB4-78F1-4339-9AA3-7D64B0DAA0A1}" destId="{BDC75EF9-5C17-42CC-B2E1-E15F87FB7440}" srcOrd="23" destOrd="0" presId="urn:microsoft.com/office/officeart/2005/8/layout/default"/>
    <dgm:cxn modelId="{4C34A374-7390-4DE1-904D-683EB221AD7B}" type="presParOf" srcId="{D1F37CB4-78F1-4339-9AA3-7D64B0DAA0A1}" destId="{C900593C-2AC7-47D0-B1BC-BDAD45891E21}" srcOrd="24" destOrd="0" presId="urn:microsoft.com/office/officeart/2005/8/layout/default"/>
    <dgm:cxn modelId="{B011740A-1C80-4A15-8EC1-69AE937D81EB}" type="presParOf" srcId="{D1F37CB4-78F1-4339-9AA3-7D64B0DAA0A1}" destId="{8B6ACAA4-9FC5-43CC-8C72-B90BE08D1B11}" srcOrd="25" destOrd="0" presId="urn:microsoft.com/office/officeart/2005/8/layout/default"/>
    <dgm:cxn modelId="{63A8018F-118A-4EE8-A81F-7FB6ABD294A9}" type="presParOf" srcId="{D1F37CB4-78F1-4339-9AA3-7D64B0DAA0A1}" destId="{E13C4AD9-E5AA-47B4-8BF3-84ACF5C40280}" srcOrd="26" destOrd="0" presId="urn:microsoft.com/office/officeart/2005/8/layout/default"/>
    <dgm:cxn modelId="{497107E5-5DC8-48AD-B0B1-9B372800151D}" type="presParOf" srcId="{D1F37CB4-78F1-4339-9AA3-7D64B0DAA0A1}" destId="{FC86C510-ABF0-4444-9B78-760E8413DE15}" srcOrd="27" destOrd="0" presId="urn:microsoft.com/office/officeart/2005/8/layout/default"/>
    <dgm:cxn modelId="{D37ED470-E0D2-4249-B088-403FD5BD13F7}" type="presParOf" srcId="{D1F37CB4-78F1-4339-9AA3-7D64B0DAA0A1}" destId="{1EBC7D58-59F9-4EFF-9E25-FCD5A5AD35A8}" srcOrd="28" destOrd="0" presId="urn:microsoft.com/office/officeart/2005/8/layout/default"/>
    <dgm:cxn modelId="{75EAC892-040C-4A66-ABAC-3E9C6D6A8581}" type="presParOf" srcId="{D1F37CB4-78F1-4339-9AA3-7D64B0DAA0A1}" destId="{DEA29888-A7CE-4377-BDFD-17A694A94A37}" srcOrd="29" destOrd="0" presId="urn:microsoft.com/office/officeart/2005/8/layout/default"/>
    <dgm:cxn modelId="{6BECFA0D-0A1F-47BD-94BE-AB3E04260832}" type="presParOf" srcId="{D1F37CB4-78F1-4339-9AA3-7D64B0DAA0A1}" destId="{BD30BCD2-57CE-42F7-946D-FC83A15AD885}" srcOrd="30" destOrd="0" presId="urn:microsoft.com/office/officeart/2005/8/layout/default"/>
    <dgm:cxn modelId="{B39067ED-E00C-4CAD-839F-CFC52DE78A51}" type="presParOf" srcId="{D1F37CB4-78F1-4339-9AA3-7D64B0DAA0A1}" destId="{276D4825-4A5C-4899-8E70-C46D26CE64C0}" srcOrd="31" destOrd="0" presId="urn:microsoft.com/office/officeart/2005/8/layout/default"/>
    <dgm:cxn modelId="{8B7E7E58-2D86-471F-8C71-2871590F231E}" type="presParOf" srcId="{D1F37CB4-78F1-4339-9AA3-7D64B0DAA0A1}" destId="{4DDB1C4C-A50A-43C9-B35F-61883839DDA6}" srcOrd="32" destOrd="0" presId="urn:microsoft.com/office/officeart/2005/8/layout/default"/>
    <dgm:cxn modelId="{27F4D7FF-F9BC-4EF5-8797-BE72E8FB810F}" type="presParOf" srcId="{D1F37CB4-78F1-4339-9AA3-7D64B0DAA0A1}" destId="{595C8E16-6513-40E2-9235-F15428821390}" srcOrd="33" destOrd="0" presId="urn:microsoft.com/office/officeart/2005/8/layout/default"/>
    <dgm:cxn modelId="{4D8786E8-C438-4D63-8A96-B0D8CCE2362D}" type="presParOf" srcId="{D1F37CB4-78F1-4339-9AA3-7D64B0DAA0A1}" destId="{EFE877C9-B8A0-4472-AE23-DCE82EC77441}" srcOrd="34" destOrd="0" presId="urn:microsoft.com/office/officeart/2005/8/layout/default"/>
    <dgm:cxn modelId="{9CFC8E03-CB63-4476-B282-9F2B35811820}" type="presParOf" srcId="{D1F37CB4-78F1-4339-9AA3-7D64B0DAA0A1}" destId="{BE354204-2AF8-41CC-BE9A-64ECCD6487A2}" srcOrd="35" destOrd="0" presId="urn:microsoft.com/office/officeart/2005/8/layout/default"/>
    <dgm:cxn modelId="{1C741398-686C-4676-8F75-1B304B36BF4D}" type="presParOf" srcId="{D1F37CB4-78F1-4339-9AA3-7D64B0DAA0A1}" destId="{4C7CBB95-6E91-4876-B42A-143083C0070D}" srcOrd="36" destOrd="0" presId="urn:microsoft.com/office/officeart/2005/8/layout/default"/>
    <dgm:cxn modelId="{AC6DA385-B4C3-4A0E-B350-5ADACF23068B}" type="presParOf" srcId="{D1F37CB4-78F1-4339-9AA3-7D64B0DAA0A1}" destId="{5AF691B1-87E4-4032-9380-96DA87133422}" srcOrd="37" destOrd="0" presId="urn:microsoft.com/office/officeart/2005/8/layout/default"/>
    <dgm:cxn modelId="{9074EBEC-A11D-44EC-BB57-A7F46067E0B0}" type="presParOf" srcId="{D1F37CB4-78F1-4339-9AA3-7D64B0DAA0A1}" destId="{47E3980B-389D-461F-AC66-7717A8CF1B1C}" srcOrd="38" destOrd="0" presId="urn:microsoft.com/office/officeart/2005/8/layout/default"/>
    <dgm:cxn modelId="{726F1641-814C-4F8B-ADF1-297473431136}" type="presParOf" srcId="{D1F37CB4-78F1-4339-9AA3-7D64B0DAA0A1}" destId="{A8D0AE28-BC71-474F-A65F-F6A044D83B8B}" srcOrd="39" destOrd="0" presId="urn:microsoft.com/office/officeart/2005/8/layout/default"/>
    <dgm:cxn modelId="{224CB947-9C53-4801-9943-2E2BAB486878}" type="presParOf" srcId="{D1F37CB4-78F1-4339-9AA3-7D64B0DAA0A1}" destId="{F7801E2F-08B2-4C3B-B97B-1A15672EB0AB}" srcOrd="40" destOrd="0" presId="urn:microsoft.com/office/officeart/2005/8/layout/default"/>
    <dgm:cxn modelId="{FAEB97F8-9C9C-4047-A26E-DD47D48F8C2E}" type="presParOf" srcId="{D1F37CB4-78F1-4339-9AA3-7D64B0DAA0A1}" destId="{58135F75-BD83-4DF2-98CF-1E01C418899F}" srcOrd="41" destOrd="0" presId="urn:microsoft.com/office/officeart/2005/8/layout/default"/>
    <dgm:cxn modelId="{4075E3DE-AB9D-41D6-B8B9-19F245EF0386}" type="presParOf" srcId="{D1F37CB4-78F1-4339-9AA3-7D64B0DAA0A1}" destId="{47141233-7E0C-4D20-843D-284EE3481C5B}" srcOrd="42" destOrd="0" presId="urn:microsoft.com/office/officeart/2005/8/layout/default"/>
    <dgm:cxn modelId="{B8997FF4-9A8E-4A1E-9E23-35143DC0E33D}" type="presParOf" srcId="{D1F37CB4-78F1-4339-9AA3-7D64B0DAA0A1}" destId="{F10B2526-F877-47F2-9AF8-9668092D2B78}" srcOrd="43" destOrd="0" presId="urn:microsoft.com/office/officeart/2005/8/layout/default"/>
    <dgm:cxn modelId="{69F5341C-6B1A-4844-A6CE-80EAE95E6419}" type="presParOf" srcId="{D1F37CB4-78F1-4339-9AA3-7D64B0DAA0A1}" destId="{B4084CE6-2F82-41A2-A7F3-7B63A40CBC20}" srcOrd="44" destOrd="0" presId="urn:microsoft.com/office/officeart/2005/8/layout/default"/>
    <dgm:cxn modelId="{1D165504-8D7C-4F79-B7DD-DC515DA2A201}" type="presParOf" srcId="{D1F37CB4-78F1-4339-9AA3-7D64B0DAA0A1}" destId="{689B7A2E-FFF2-449A-BE92-59E4E3F431DB}" srcOrd="45" destOrd="0" presId="urn:microsoft.com/office/officeart/2005/8/layout/default"/>
    <dgm:cxn modelId="{80095310-E871-472B-95F8-261A43DB5D59}" type="presParOf" srcId="{D1F37CB4-78F1-4339-9AA3-7D64B0DAA0A1}" destId="{89BEB7B8-86D8-4A9B-819B-92102A932CD2}" srcOrd="46" destOrd="0" presId="urn:microsoft.com/office/officeart/2005/8/layout/default"/>
    <dgm:cxn modelId="{DA8B71ED-EDD7-429C-9B59-D0C3CA97139C}" type="presParOf" srcId="{D1F37CB4-78F1-4339-9AA3-7D64B0DAA0A1}" destId="{070A8A5D-E8AB-4709-A4C1-62CFCA8C3B06}" srcOrd="47" destOrd="0" presId="urn:microsoft.com/office/officeart/2005/8/layout/default"/>
    <dgm:cxn modelId="{0C44C830-D11B-4A58-833B-E20DFDE4A0DF}" type="presParOf" srcId="{D1F37CB4-78F1-4339-9AA3-7D64B0DAA0A1}" destId="{314539E3-2420-45DF-8E79-6C8848162331}" srcOrd="48" destOrd="0" presId="urn:microsoft.com/office/officeart/2005/8/layout/default"/>
    <dgm:cxn modelId="{55F70ED0-0930-422A-87F0-865FAB718015}" type="presParOf" srcId="{D1F37CB4-78F1-4339-9AA3-7D64B0DAA0A1}" destId="{05807825-89D1-4624-9022-43363CE067AE}" srcOrd="49" destOrd="0" presId="urn:microsoft.com/office/officeart/2005/8/layout/default"/>
    <dgm:cxn modelId="{894FD049-B02A-4CB9-B376-C1B2E3592817}" type="presParOf" srcId="{D1F37CB4-78F1-4339-9AA3-7D64B0DAA0A1}" destId="{9BC6E4A4-2457-430C-B808-12CA22A73CB1}" srcOrd="50" destOrd="0" presId="urn:microsoft.com/office/officeart/2005/8/layout/default"/>
    <dgm:cxn modelId="{FF5DF299-10F7-4332-9ADC-2595F9E1A9F7}" type="presParOf" srcId="{D1F37CB4-78F1-4339-9AA3-7D64B0DAA0A1}" destId="{BA73F3E1-C14B-447A-809C-F3C5E161BBDB}" srcOrd="51" destOrd="0" presId="urn:microsoft.com/office/officeart/2005/8/layout/default"/>
    <dgm:cxn modelId="{5A48C1FF-E15D-4660-9E94-8D6CCFCD46D1}" type="presParOf" srcId="{D1F37CB4-78F1-4339-9AA3-7D64B0DAA0A1}" destId="{AEFD200D-27E4-4074-B414-F0955BEF212A}" srcOrd="52" destOrd="0" presId="urn:microsoft.com/office/officeart/2005/8/layout/default"/>
    <dgm:cxn modelId="{AF18DEE5-7391-41EC-90B8-D7E35A7D4CCF}" type="presParOf" srcId="{D1F37CB4-78F1-4339-9AA3-7D64B0DAA0A1}" destId="{711B5705-AD1E-4A99-960B-C7067C09EEE3}" srcOrd="53" destOrd="0" presId="urn:microsoft.com/office/officeart/2005/8/layout/default"/>
    <dgm:cxn modelId="{6A3D8FA0-6D6A-4FB5-8909-2DD0BF77BD47}" type="presParOf" srcId="{D1F37CB4-78F1-4339-9AA3-7D64B0DAA0A1}" destId="{19F67990-73EA-40C8-94CC-1CCD038D660A}" srcOrd="54" destOrd="0" presId="urn:microsoft.com/office/officeart/2005/8/layout/default"/>
    <dgm:cxn modelId="{3D4BD285-BCEE-43CF-8ADA-D143227B9FF3}" type="presParOf" srcId="{D1F37CB4-78F1-4339-9AA3-7D64B0DAA0A1}" destId="{E3B815F6-1358-4221-A653-678DDA4F664F}" srcOrd="55" destOrd="0" presId="urn:microsoft.com/office/officeart/2005/8/layout/default"/>
    <dgm:cxn modelId="{0DFA924D-29CE-4B2E-B47D-02F0EEFCEBE7}" type="presParOf" srcId="{D1F37CB4-78F1-4339-9AA3-7D64B0DAA0A1}" destId="{D38C14C2-52E4-4153-8969-062EAD585E59}" srcOrd="56" destOrd="0" presId="urn:microsoft.com/office/officeart/2005/8/layout/default"/>
    <dgm:cxn modelId="{448E621D-C71F-489B-AE17-C726C62B23FC}" type="presParOf" srcId="{D1F37CB4-78F1-4339-9AA3-7D64B0DAA0A1}" destId="{A7957152-5492-4772-A0C4-0EDF12ED6B2A}" srcOrd="57" destOrd="0" presId="urn:microsoft.com/office/officeart/2005/8/layout/default"/>
    <dgm:cxn modelId="{2A6301EF-68AD-4278-A228-453B0BFAE517}" type="presParOf" srcId="{D1F37CB4-78F1-4339-9AA3-7D64B0DAA0A1}" destId="{246C48C4-2182-40B9-AAA8-0BA540D9DDD0}" srcOrd="58" destOrd="0" presId="urn:microsoft.com/office/officeart/2005/8/layout/default"/>
    <dgm:cxn modelId="{D083E888-FD70-457D-904C-2B165C833AAD}" type="presParOf" srcId="{D1F37CB4-78F1-4339-9AA3-7D64B0DAA0A1}" destId="{DAAA2103-7208-464E-9687-DC8409FDD977}" srcOrd="59" destOrd="0" presId="urn:microsoft.com/office/officeart/2005/8/layout/default"/>
    <dgm:cxn modelId="{A6F6887C-66BC-4325-AEDB-FB87B8A5BDB5}" type="presParOf" srcId="{D1F37CB4-78F1-4339-9AA3-7D64B0DAA0A1}" destId="{1E956FB5-5662-439A-BC58-DF44FB389C67}" srcOrd="60" destOrd="0" presId="urn:microsoft.com/office/officeart/2005/8/layout/default"/>
    <dgm:cxn modelId="{34CE74B0-6985-4082-9F14-AA4CB814D896}" type="presParOf" srcId="{D1F37CB4-78F1-4339-9AA3-7D64B0DAA0A1}" destId="{54283FE4-C63E-401C-B387-FACBD1EC8C32}" srcOrd="61" destOrd="0" presId="urn:microsoft.com/office/officeart/2005/8/layout/default"/>
    <dgm:cxn modelId="{4BFB00F5-C33F-46D3-9A3A-4628FBAF2DA2}" type="presParOf" srcId="{D1F37CB4-78F1-4339-9AA3-7D64B0DAA0A1}" destId="{FFD0EE5E-74AA-4A09-81B9-B643F6FEF693}" srcOrd="6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28FE21-1D0A-48D2-A574-E03D5877F31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hi-IN"/>
        </a:p>
      </dgm:t>
    </dgm:pt>
    <dgm:pt modelId="{4D5B227B-A3FD-470A-9876-9238DAFE1830}">
      <dgm:prSet phldrT="[Text]" custT="1"/>
      <dgm:spPr/>
      <dgm:t>
        <a:bodyPr/>
        <a:lstStyle/>
        <a:p>
          <a:pPr>
            <a:buClr>
              <a:srgbClr val="0070C0"/>
            </a:buClr>
            <a:buSzPct val="70000"/>
            <a:buFont typeface="Arial" panose="020B0604020202020204" pitchFamily="34" charset="0"/>
            <a:buNone/>
          </a:pPr>
          <a:r>
            <a:rPr lang="en-US" sz="1400" b="0" i="0" u="none" dirty="0">
              <a:solidFill>
                <a:schemeClr val="tx1"/>
              </a:solidFill>
            </a:rPr>
            <a:t>Headache</a:t>
          </a:r>
          <a:endParaRPr lang="hi-IN" sz="1400" dirty="0">
            <a:solidFill>
              <a:schemeClr val="tx1"/>
            </a:solidFill>
          </a:endParaRPr>
        </a:p>
      </dgm:t>
    </dgm:pt>
    <dgm:pt modelId="{07997B34-259B-496D-8F56-71D43EF2DB71}" type="parTrans" cxnId="{281F0993-0992-497B-B80C-799042A0F76E}">
      <dgm:prSet/>
      <dgm:spPr/>
      <dgm:t>
        <a:bodyPr/>
        <a:lstStyle/>
        <a:p>
          <a:endParaRPr lang="hi-IN"/>
        </a:p>
      </dgm:t>
    </dgm:pt>
    <dgm:pt modelId="{F6041321-F748-470C-9FC8-D64BDE37BF09}" type="sibTrans" cxnId="{281F0993-0992-497B-B80C-799042A0F76E}">
      <dgm:prSet/>
      <dgm:spPr/>
      <dgm:t>
        <a:bodyPr/>
        <a:lstStyle/>
        <a:p>
          <a:endParaRPr lang="hi-IN"/>
        </a:p>
      </dgm:t>
    </dgm:pt>
    <dgm:pt modelId="{3204D3C2-310D-44E8-B59C-246B5C294883}">
      <dgm:prSet custT="1"/>
      <dgm:spPr/>
      <dgm:t>
        <a:bodyPr/>
        <a:lstStyle/>
        <a:p>
          <a:r>
            <a:rPr lang="en-US" sz="1400" b="0" i="0" u="none" dirty="0">
              <a:solidFill>
                <a:schemeClr val="tx1"/>
              </a:solidFill>
            </a:rPr>
            <a:t>Inflammation</a:t>
          </a:r>
          <a:endParaRPr lang="hi-IN" sz="1400" b="0" i="0" u="none" dirty="0">
            <a:solidFill>
              <a:schemeClr val="tx1"/>
            </a:solidFill>
          </a:endParaRPr>
        </a:p>
      </dgm:t>
    </dgm:pt>
    <dgm:pt modelId="{64C9D1D9-181C-45F4-B39F-813695D5D4D7}" type="parTrans" cxnId="{AF783B06-7C40-4688-8DED-35C9DB4BFA5B}">
      <dgm:prSet/>
      <dgm:spPr/>
      <dgm:t>
        <a:bodyPr/>
        <a:lstStyle/>
        <a:p>
          <a:endParaRPr lang="hi-IN"/>
        </a:p>
      </dgm:t>
    </dgm:pt>
    <dgm:pt modelId="{0BD70CC7-DCFA-4F40-A4A3-6AFA215E594B}" type="sibTrans" cxnId="{AF783B06-7C40-4688-8DED-35C9DB4BFA5B}">
      <dgm:prSet/>
      <dgm:spPr/>
      <dgm:t>
        <a:bodyPr/>
        <a:lstStyle/>
        <a:p>
          <a:endParaRPr lang="hi-IN"/>
        </a:p>
      </dgm:t>
    </dgm:pt>
    <dgm:pt modelId="{DA98F244-898B-4394-BE40-2465E75A9299}">
      <dgm:prSet custT="1"/>
      <dgm:spPr/>
      <dgm:t>
        <a:bodyPr/>
        <a:lstStyle/>
        <a:p>
          <a:r>
            <a:rPr lang="en-US" sz="1400" b="0" i="0" u="none" dirty="0">
              <a:solidFill>
                <a:schemeClr val="tx1"/>
              </a:solidFill>
            </a:rPr>
            <a:t>Migraine</a:t>
          </a:r>
          <a:endParaRPr lang="hi-IN" sz="1400" b="0" i="0" u="none" dirty="0">
            <a:solidFill>
              <a:schemeClr val="tx1"/>
            </a:solidFill>
          </a:endParaRPr>
        </a:p>
      </dgm:t>
    </dgm:pt>
    <dgm:pt modelId="{27D37B32-7518-4455-BAE8-35CE7DB487F9}" type="parTrans" cxnId="{767118D5-5146-473A-8F07-B0FFC687C946}">
      <dgm:prSet/>
      <dgm:spPr/>
      <dgm:t>
        <a:bodyPr/>
        <a:lstStyle/>
        <a:p>
          <a:endParaRPr lang="hi-IN"/>
        </a:p>
      </dgm:t>
    </dgm:pt>
    <dgm:pt modelId="{03D0B7CF-0D9B-4549-9E9C-F923D9DDFD2E}" type="sibTrans" cxnId="{767118D5-5146-473A-8F07-B0FFC687C946}">
      <dgm:prSet/>
      <dgm:spPr/>
      <dgm:t>
        <a:bodyPr/>
        <a:lstStyle/>
        <a:p>
          <a:endParaRPr lang="hi-IN"/>
        </a:p>
      </dgm:t>
    </dgm:pt>
    <dgm:pt modelId="{83A1A6BE-7994-4F37-8857-7D635F6F27EF}">
      <dgm:prSet custT="1"/>
      <dgm:spPr/>
      <dgm:t>
        <a:bodyPr/>
        <a:lstStyle/>
        <a:p>
          <a:r>
            <a:rPr lang="en-US" sz="1400" b="0" i="0" u="none" dirty="0">
              <a:solidFill>
                <a:schemeClr val="tx1"/>
              </a:solidFill>
            </a:rPr>
            <a:t>Pharyngitis</a:t>
          </a:r>
          <a:endParaRPr lang="hi-IN" sz="1400" b="0" i="0" u="none" dirty="0">
            <a:solidFill>
              <a:schemeClr val="tx1"/>
            </a:solidFill>
          </a:endParaRPr>
        </a:p>
      </dgm:t>
    </dgm:pt>
    <dgm:pt modelId="{23CDAC57-DA4D-4887-B829-A512A1E1E1F7}" type="parTrans" cxnId="{BCED2AA7-FB2C-4225-9286-F32EDFF26A9D}">
      <dgm:prSet/>
      <dgm:spPr/>
      <dgm:t>
        <a:bodyPr/>
        <a:lstStyle/>
        <a:p>
          <a:endParaRPr lang="hi-IN"/>
        </a:p>
      </dgm:t>
    </dgm:pt>
    <dgm:pt modelId="{DDA57DAB-41BC-4719-8EDD-F95237ED8EC6}" type="sibTrans" cxnId="{BCED2AA7-FB2C-4225-9286-F32EDFF26A9D}">
      <dgm:prSet/>
      <dgm:spPr/>
      <dgm:t>
        <a:bodyPr/>
        <a:lstStyle/>
        <a:p>
          <a:endParaRPr lang="hi-IN"/>
        </a:p>
      </dgm:t>
    </dgm:pt>
    <dgm:pt modelId="{0D1F0700-F780-4C6C-9250-D32A414F5C26}">
      <dgm:prSet custT="1"/>
      <dgm:spPr/>
      <dgm:t>
        <a:bodyPr/>
        <a:lstStyle/>
        <a:p>
          <a:r>
            <a:rPr lang="en-US" sz="1400" b="0" i="0" u="none" dirty="0">
              <a:solidFill>
                <a:schemeClr val="tx1"/>
              </a:solidFill>
            </a:rPr>
            <a:t>Hernia</a:t>
          </a:r>
          <a:endParaRPr lang="hi-IN" sz="1400" b="0" i="0" u="none" dirty="0">
            <a:solidFill>
              <a:schemeClr val="tx1"/>
            </a:solidFill>
          </a:endParaRPr>
        </a:p>
      </dgm:t>
    </dgm:pt>
    <dgm:pt modelId="{724D6011-1985-40BE-9CBA-4C563ADC0F83}" type="parTrans" cxnId="{CB795DBB-BB0D-4951-BE20-49F558795631}">
      <dgm:prSet/>
      <dgm:spPr/>
      <dgm:t>
        <a:bodyPr/>
        <a:lstStyle/>
        <a:p>
          <a:endParaRPr lang="hi-IN"/>
        </a:p>
      </dgm:t>
    </dgm:pt>
    <dgm:pt modelId="{549648DD-BC26-40D1-BF42-EFD2F7B52459}" type="sibTrans" cxnId="{CB795DBB-BB0D-4951-BE20-49F558795631}">
      <dgm:prSet/>
      <dgm:spPr/>
      <dgm:t>
        <a:bodyPr/>
        <a:lstStyle/>
        <a:p>
          <a:endParaRPr lang="hi-IN"/>
        </a:p>
      </dgm:t>
    </dgm:pt>
    <dgm:pt modelId="{A8A511A3-DDB9-4071-9152-B24A9B92C758}">
      <dgm:prSet custT="1"/>
      <dgm:spPr/>
      <dgm:t>
        <a:bodyPr/>
        <a:lstStyle/>
        <a:p>
          <a:r>
            <a:rPr lang="en-US" sz="1400" b="0" i="0" u="none" dirty="0">
              <a:solidFill>
                <a:schemeClr val="tx1"/>
              </a:solidFill>
            </a:rPr>
            <a:t>Insomnia</a:t>
          </a:r>
          <a:endParaRPr lang="hi-IN" sz="1400" b="0" i="0" u="none" dirty="0">
            <a:solidFill>
              <a:schemeClr val="tx1"/>
            </a:solidFill>
          </a:endParaRPr>
        </a:p>
      </dgm:t>
    </dgm:pt>
    <dgm:pt modelId="{EC855281-8F94-4866-9445-ED663B19BFA4}" type="parTrans" cxnId="{6591EB34-7CB9-438B-8015-22710C31FFC6}">
      <dgm:prSet/>
      <dgm:spPr/>
      <dgm:t>
        <a:bodyPr/>
        <a:lstStyle/>
        <a:p>
          <a:endParaRPr lang="hi-IN"/>
        </a:p>
      </dgm:t>
    </dgm:pt>
    <dgm:pt modelId="{CB8BD88E-00C9-4AE7-A159-B7429AFB6A49}" type="sibTrans" cxnId="{6591EB34-7CB9-438B-8015-22710C31FFC6}">
      <dgm:prSet/>
      <dgm:spPr/>
      <dgm:t>
        <a:bodyPr/>
        <a:lstStyle/>
        <a:p>
          <a:endParaRPr lang="hi-IN"/>
        </a:p>
      </dgm:t>
    </dgm:pt>
    <dgm:pt modelId="{605C6131-BFDC-47A2-8D11-633168F57772}">
      <dgm:prSet custT="1"/>
      <dgm:spPr/>
      <dgm:t>
        <a:bodyPr/>
        <a:lstStyle/>
        <a:p>
          <a:r>
            <a:rPr lang="en-US" sz="1400" b="0" i="0" u="none" dirty="0">
              <a:solidFill>
                <a:schemeClr val="tx1"/>
              </a:solidFill>
            </a:rPr>
            <a:t>Muscle pain</a:t>
          </a:r>
          <a:endParaRPr lang="hi-IN" sz="1400" b="0" i="0" u="none" dirty="0">
            <a:solidFill>
              <a:schemeClr val="tx1"/>
            </a:solidFill>
          </a:endParaRPr>
        </a:p>
      </dgm:t>
    </dgm:pt>
    <dgm:pt modelId="{B737634D-4814-47AB-8918-E76CD62DF1C1}" type="parTrans" cxnId="{6E321E60-FA7F-4900-9EA9-AADBA9943C7D}">
      <dgm:prSet/>
      <dgm:spPr/>
      <dgm:t>
        <a:bodyPr/>
        <a:lstStyle/>
        <a:p>
          <a:endParaRPr lang="hi-IN"/>
        </a:p>
      </dgm:t>
    </dgm:pt>
    <dgm:pt modelId="{4B4A3151-5951-428B-B64B-2D2DDCB811F1}" type="sibTrans" cxnId="{6E321E60-FA7F-4900-9EA9-AADBA9943C7D}">
      <dgm:prSet/>
      <dgm:spPr/>
      <dgm:t>
        <a:bodyPr/>
        <a:lstStyle/>
        <a:p>
          <a:endParaRPr lang="hi-IN"/>
        </a:p>
      </dgm:t>
    </dgm:pt>
    <dgm:pt modelId="{75DEECF8-29D3-4E89-921D-40E531988FBE}">
      <dgm:prSet custT="1"/>
      <dgm:spPr/>
      <dgm:t>
        <a:bodyPr/>
        <a:lstStyle/>
        <a:p>
          <a:r>
            <a:rPr lang="en-US" sz="1400" b="0" i="0" u="none" dirty="0">
              <a:solidFill>
                <a:schemeClr val="tx1"/>
              </a:solidFill>
            </a:rPr>
            <a:t>Pimples</a:t>
          </a:r>
          <a:endParaRPr lang="hi-IN" sz="1400" b="0" i="0" u="none" dirty="0">
            <a:solidFill>
              <a:schemeClr val="tx1"/>
            </a:solidFill>
          </a:endParaRPr>
        </a:p>
      </dgm:t>
    </dgm:pt>
    <dgm:pt modelId="{8035A1E5-555C-4918-B4D4-B86F0EC41C28}" type="parTrans" cxnId="{63D300A1-747A-4B00-8277-308F45F36ECB}">
      <dgm:prSet/>
      <dgm:spPr/>
      <dgm:t>
        <a:bodyPr/>
        <a:lstStyle/>
        <a:p>
          <a:endParaRPr lang="hi-IN"/>
        </a:p>
      </dgm:t>
    </dgm:pt>
    <dgm:pt modelId="{68DDF756-842E-447C-9CC8-8C8E05C0BE39}" type="sibTrans" cxnId="{63D300A1-747A-4B00-8277-308F45F36ECB}">
      <dgm:prSet/>
      <dgm:spPr/>
      <dgm:t>
        <a:bodyPr/>
        <a:lstStyle/>
        <a:p>
          <a:endParaRPr lang="hi-IN"/>
        </a:p>
      </dgm:t>
    </dgm:pt>
    <dgm:pt modelId="{20C431B0-A88D-4878-9AE4-BC7DD5EA0033}">
      <dgm:prSet custT="1"/>
      <dgm:spPr/>
      <dgm:t>
        <a:bodyPr/>
        <a:lstStyle/>
        <a:p>
          <a:r>
            <a:rPr lang="en-US" sz="1400" b="0" i="0" u="none">
              <a:solidFill>
                <a:schemeClr val="tx1"/>
              </a:solidFill>
            </a:rPr>
            <a:t>Hot flashes</a:t>
          </a:r>
          <a:endParaRPr lang="hi-IN" sz="1400">
            <a:solidFill>
              <a:schemeClr val="tx1"/>
            </a:solidFill>
          </a:endParaRPr>
        </a:p>
      </dgm:t>
    </dgm:pt>
    <dgm:pt modelId="{000D171A-B94F-4E18-A8EB-1DC8DB36D245}" type="parTrans" cxnId="{E47FB89B-2ED3-4815-A0B4-C3E62E8393D3}">
      <dgm:prSet/>
      <dgm:spPr/>
      <dgm:t>
        <a:bodyPr/>
        <a:lstStyle/>
        <a:p>
          <a:endParaRPr lang="hi-IN"/>
        </a:p>
      </dgm:t>
    </dgm:pt>
    <dgm:pt modelId="{A67E3218-2CB9-408B-A4C1-912B8BB44D8E}" type="sibTrans" cxnId="{E47FB89B-2ED3-4815-A0B4-C3E62E8393D3}">
      <dgm:prSet/>
      <dgm:spPr/>
      <dgm:t>
        <a:bodyPr/>
        <a:lstStyle/>
        <a:p>
          <a:endParaRPr lang="hi-IN"/>
        </a:p>
      </dgm:t>
    </dgm:pt>
    <dgm:pt modelId="{B561E284-19EE-4C58-A57F-46A52B211228}">
      <dgm:prSet custT="1"/>
      <dgm:spPr/>
      <dgm:t>
        <a:bodyPr/>
        <a:lstStyle/>
        <a:p>
          <a:r>
            <a:rPr lang="en-US" sz="1400" b="0" i="0" u="none" dirty="0">
              <a:solidFill>
                <a:schemeClr val="tx1"/>
              </a:solidFill>
            </a:rPr>
            <a:t>Joint pain</a:t>
          </a:r>
          <a:endParaRPr lang="hi-IN" sz="1400" b="0" i="0" u="none" dirty="0">
            <a:solidFill>
              <a:schemeClr val="tx1"/>
            </a:solidFill>
          </a:endParaRPr>
        </a:p>
      </dgm:t>
    </dgm:pt>
    <dgm:pt modelId="{D403E304-EE8E-499A-8CEC-9D6B862428C9}" type="parTrans" cxnId="{FFCD54D3-19E4-49F2-BF5E-75A933BFD484}">
      <dgm:prSet/>
      <dgm:spPr/>
      <dgm:t>
        <a:bodyPr/>
        <a:lstStyle/>
        <a:p>
          <a:endParaRPr lang="hi-IN"/>
        </a:p>
      </dgm:t>
    </dgm:pt>
    <dgm:pt modelId="{C4F8BFD8-0308-4658-97EA-6294E8897EB9}" type="sibTrans" cxnId="{FFCD54D3-19E4-49F2-BF5E-75A933BFD484}">
      <dgm:prSet/>
      <dgm:spPr/>
      <dgm:t>
        <a:bodyPr/>
        <a:lstStyle/>
        <a:p>
          <a:endParaRPr lang="hi-IN"/>
        </a:p>
      </dgm:t>
    </dgm:pt>
    <dgm:pt modelId="{4F8F4604-4D88-4F27-97AB-8D1430D0339D}">
      <dgm:prSet custT="1"/>
      <dgm:spPr/>
      <dgm:t>
        <a:bodyPr/>
        <a:lstStyle/>
        <a:p>
          <a:r>
            <a:rPr lang="en-US" sz="1400" b="0" i="0" u="none" dirty="0">
              <a:solidFill>
                <a:schemeClr val="tx1"/>
              </a:solidFill>
            </a:rPr>
            <a:t>Osteoarthritis</a:t>
          </a:r>
          <a:endParaRPr lang="hi-IN" sz="1400" b="0" i="0" u="none" dirty="0">
            <a:solidFill>
              <a:schemeClr val="tx1"/>
            </a:solidFill>
          </a:endParaRPr>
        </a:p>
      </dgm:t>
    </dgm:pt>
    <dgm:pt modelId="{6C21AD99-5A4F-456D-9AD9-E286E209AB18}" type="parTrans" cxnId="{A5DC133E-66D4-4B5A-8C9A-6CF36F5E4A27}">
      <dgm:prSet/>
      <dgm:spPr/>
      <dgm:t>
        <a:bodyPr/>
        <a:lstStyle/>
        <a:p>
          <a:endParaRPr lang="hi-IN"/>
        </a:p>
      </dgm:t>
    </dgm:pt>
    <dgm:pt modelId="{8E3F86AE-8BF5-4EAC-B3BA-12D02F4A60D8}" type="sibTrans" cxnId="{A5DC133E-66D4-4B5A-8C9A-6CF36F5E4A27}">
      <dgm:prSet/>
      <dgm:spPr/>
      <dgm:t>
        <a:bodyPr/>
        <a:lstStyle/>
        <a:p>
          <a:endParaRPr lang="hi-IN"/>
        </a:p>
      </dgm:t>
    </dgm:pt>
    <dgm:pt modelId="{4D3D45C7-A724-465E-BC97-5EDF74E70CB7}">
      <dgm:prSet custT="1"/>
      <dgm:spPr/>
      <dgm:t>
        <a:bodyPr/>
        <a:lstStyle/>
        <a:p>
          <a:r>
            <a:rPr lang="en-US" sz="1400" b="0" i="0" u="none" dirty="0">
              <a:solidFill>
                <a:schemeClr val="tx1"/>
              </a:solidFill>
            </a:rPr>
            <a:t>Sinusitis</a:t>
          </a:r>
          <a:endParaRPr lang="hi-IN" sz="1400" b="0" i="0" u="none" dirty="0">
            <a:solidFill>
              <a:schemeClr val="tx1"/>
            </a:solidFill>
          </a:endParaRPr>
        </a:p>
      </dgm:t>
    </dgm:pt>
    <dgm:pt modelId="{EE50EB0C-AC78-4CDF-8F66-C60A345D9E28}" type="parTrans" cxnId="{1E007F04-FF77-48A3-A617-20F27F2E7C1C}">
      <dgm:prSet/>
      <dgm:spPr/>
      <dgm:t>
        <a:bodyPr/>
        <a:lstStyle/>
        <a:p>
          <a:endParaRPr lang="hi-IN"/>
        </a:p>
      </dgm:t>
    </dgm:pt>
    <dgm:pt modelId="{8530DE4E-D00C-4A10-B2B8-B1BDB4749A54}" type="sibTrans" cxnId="{1E007F04-FF77-48A3-A617-20F27F2E7C1C}">
      <dgm:prSet/>
      <dgm:spPr/>
      <dgm:t>
        <a:bodyPr/>
        <a:lstStyle/>
        <a:p>
          <a:endParaRPr lang="hi-IN"/>
        </a:p>
      </dgm:t>
    </dgm:pt>
    <dgm:pt modelId="{5730664D-E965-4EA3-87EF-F8302099D87A}">
      <dgm:prSet custT="1"/>
      <dgm:spPr/>
      <dgm:t>
        <a:bodyPr/>
        <a:lstStyle/>
        <a:p>
          <a:r>
            <a:rPr lang="en-US" sz="1400" b="0" i="0" u="none">
              <a:solidFill>
                <a:schemeClr val="tx1"/>
              </a:solidFill>
            </a:rPr>
            <a:t>Impotence</a:t>
          </a:r>
          <a:endParaRPr lang="hi-IN" sz="1400" dirty="0">
            <a:solidFill>
              <a:schemeClr val="tx1"/>
            </a:solidFill>
          </a:endParaRPr>
        </a:p>
      </dgm:t>
    </dgm:pt>
    <dgm:pt modelId="{B85DA3D5-CD3D-4DD7-A29F-E2EFE2B8AD1E}" type="parTrans" cxnId="{F9A89B84-CD07-42DF-8F51-AF3EE11FF9B3}">
      <dgm:prSet/>
      <dgm:spPr/>
      <dgm:t>
        <a:bodyPr/>
        <a:lstStyle/>
        <a:p>
          <a:endParaRPr lang="hi-IN"/>
        </a:p>
      </dgm:t>
    </dgm:pt>
    <dgm:pt modelId="{A3A5E8AF-E29B-4CCE-BB0E-481714B28B0D}" type="sibTrans" cxnId="{F9A89B84-CD07-42DF-8F51-AF3EE11FF9B3}">
      <dgm:prSet/>
      <dgm:spPr/>
      <dgm:t>
        <a:bodyPr/>
        <a:lstStyle/>
        <a:p>
          <a:endParaRPr lang="hi-IN"/>
        </a:p>
      </dgm:t>
    </dgm:pt>
    <dgm:pt modelId="{8DB99072-C747-4EDE-9CA8-38910BECE45A}">
      <dgm:prSet custT="1"/>
      <dgm:spPr/>
      <dgm:t>
        <a:bodyPr/>
        <a:lstStyle/>
        <a:p>
          <a:r>
            <a:rPr lang="en-US" sz="1400" b="0" i="0" u="none" dirty="0">
              <a:solidFill>
                <a:schemeClr val="tx1"/>
              </a:solidFill>
            </a:rPr>
            <a:t>Kidney Stones</a:t>
          </a:r>
          <a:endParaRPr lang="hi-IN" sz="1400" b="0" i="0" u="none" dirty="0">
            <a:solidFill>
              <a:schemeClr val="tx1"/>
            </a:solidFill>
          </a:endParaRPr>
        </a:p>
      </dgm:t>
    </dgm:pt>
    <dgm:pt modelId="{519F8438-B285-4921-A48A-B5AE31C490DC}" type="parTrans" cxnId="{D1A3F681-C6AD-440C-803F-3D369F3EAB8D}">
      <dgm:prSet/>
      <dgm:spPr/>
      <dgm:t>
        <a:bodyPr/>
        <a:lstStyle/>
        <a:p>
          <a:endParaRPr lang="hi-IN"/>
        </a:p>
      </dgm:t>
    </dgm:pt>
    <dgm:pt modelId="{75043ACD-E39E-482B-8F38-532AF2ECD29C}" type="sibTrans" cxnId="{D1A3F681-C6AD-440C-803F-3D369F3EAB8D}">
      <dgm:prSet/>
      <dgm:spPr/>
      <dgm:t>
        <a:bodyPr/>
        <a:lstStyle/>
        <a:p>
          <a:endParaRPr lang="hi-IN"/>
        </a:p>
      </dgm:t>
    </dgm:pt>
    <dgm:pt modelId="{04ACE8B4-4B02-4FF0-BD6D-2C39243387FC}">
      <dgm:prSet custT="1"/>
      <dgm:spPr/>
      <dgm:t>
        <a:bodyPr/>
        <a:lstStyle/>
        <a:p>
          <a:r>
            <a:rPr lang="en-US" sz="1400" b="0" i="0" u="none" dirty="0">
              <a:solidFill>
                <a:schemeClr val="tx1"/>
              </a:solidFill>
            </a:rPr>
            <a:t>Osteoporosis</a:t>
          </a:r>
          <a:endParaRPr lang="hi-IN" sz="1400" b="0" i="0" u="none" dirty="0">
            <a:solidFill>
              <a:schemeClr val="tx1"/>
            </a:solidFill>
          </a:endParaRPr>
        </a:p>
      </dgm:t>
    </dgm:pt>
    <dgm:pt modelId="{735F1C2E-1A31-4C5B-BD2D-2E0C118FF60C}" type="parTrans" cxnId="{A5C1BF6E-E92D-4E49-A962-649F6601C5CD}">
      <dgm:prSet/>
      <dgm:spPr/>
      <dgm:t>
        <a:bodyPr/>
        <a:lstStyle/>
        <a:p>
          <a:endParaRPr lang="hi-IN"/>
        </a:p>
      </dgm:t>
    </dgm:pt>
    <dgm:pt modelId="{BD8FFBF8-6D9B-40E8-8429-46E7DAA9353D}" type="sibTrans" cxnId="{A5C1BF6E-E92D-4E49-A962-649F6601C5CD}">
      <dgm:prSet/>
      <dgm:spPr/>
      <dgm:t>
        <a:bodyPr/>
        <a:lstStyle/>
        <a:p>
          <a:endParaRPr lang="hi-IN"/>
        </a:p>
      </dgm:t>
    </dgm:pt>
    <dgm:pt modelId="{29FF8A7E-9F45-4938-B0FF-15E84F705ED7}">
      <dgm:prSet custT="1"/>
      <dgm:spPr/>
      <dgm:t>
        <a:bodyPr/>
        <a:lstStyle/>
        <a:p>
          <a:r>
            <a:rPr lang="en-US" sz="1400" b="0" i="0" u="none" dirty="0">
              <a:solidFill>
                <a:schemeClr val="tx1"/>
              </a:solidFill>
            </a:rPr>
            <a:t>Scalds</a:t>
          </a:r>
          <a:endParaRPr lang="hi-IN" sz="1400" b="0" i="0" u="none" dirty="0">
            <a:solidFill>
              <a:schemeClr val="tx1"/>
            </a:solidFill>
          </a:endParaRPr>
        </a:p>
      </dgm:t>
    </dgm:pt>
    <dgm:pt modelId="{101BB585-7D79-4A75-81A4-2810C56F190E}" type="parTrans" cxnId="{0F6B429C-D572-4990-9682-D75AC79E099B}">
      <dgm:prSet/>
      <dgm:spPr/>
      <dgm:t>
        <a:bodyPr/>
        <a:lstStyle/>
        <a:p>
          <a:endParaRPr lang="hi-IN"/>
        </a:p>
      </dgm:t>
    </dgm:pt>
    <dgm:pt modelId="{CCC3D81A-F131-4B54-A493-B963393BF660}" type="sibTrans" cxnId="{0F6B429C-D572-4990-9682-D75AC79E099B}">
      <dgm:prSet/>
      <dgm:spPr/>
      <dgm:t>
        <a:bodyPr/>
        <a:lstStyle/>
        <a:p>
          <a:endParaRPr lang="hi-IN"/>
        </a:p>
      </dgm:t>
    </dgm:pt>
    <dgm:pt modelId="{666E06C9-282A-4D8D-8FD4-FE7A183DFF68}">
      <dgm:prSet custT="1"/>
      <dgm:spPr/>
      <dgm:t>
        <a:bodyPr/>
        <a:lstStyle/>
        <a:p>
          <a:r>
            <a:rPr lang="en-US" sz="1400" b="0" i="0" u="none" dirty="0">
              <a:solidFill>
                <a:schemeClr val="tx1"/>
              </a:solidFill>
            </a:rPr>
            <a:t>Indigestion</a:t>
          </a:r>
          <a:endParaRPr lang="hi-IN" sz="1400" b="0" i="0" u="none" dirty="0">
            <a:solidFill>
              <a:schemeClr val="tx1"/>
            </a:solidFill>
          </a:endParaRPr>
        </a:p>
      </dgm:t>
    </dgm:pt>
    <dgm:pt modelId="{4E5C33C8-A98F-4861-96FA-BD65241CCF75}" type="parTrans" cxnId="{5C607231-FE23-448A-9730-70C2558379C1}">
      <dgm:prSet/>
      <dgm:spPr/>
      <dgm:t>
        <a:bodyPr/>
        <a:lstStyle/>
        <a:p>
          <a:endParaRPr lang="hi-IN"/>
        </a:p>
      </dgm:t>
    </dgm:pt>
    <dgm:pt modelId="{FE14DBC6-7B4B-41C7-BABE-C76B5B66D5FD}" type="sibTrans" cxnId="{5C607231-FE23-448A-9730-70C2558379C1}">
      <dgm:prSet/>
      <dgm:spPr/>
      <dgm:t>
        <a:bodyPr/>
        <a:lstStyle/>
        <a:p>
          <a:endParaRPr lang="hi-IN"/>
        </a:p>
      </dgm:t>
    </dgm:pt>
    <dgm:pt modelId="{8541A579-FF40-4AE5-ABF9-F2A3CC65DD5A}">
      <dgm:prSet custT="1"/>
      <dgm:spPr/>
      <dgm:t>
        <a:bodyPr/>
        <a:lstStyle/>
        <a:p>
          <a:r>
            <a:rPr lang="en-US" sz="1400" b="0" i="0" u="none" dirty="0">
              <a:solidFill>
                <a:schemeClr val="tx1"/>
              </a:solidFill>
            </a:rPr>
            <a:t>Leucorrhoea</a:t>
          </a:r>
          <a:endParaRPr lang="hi-IN" sz="1400" b="0" i="0" u="none" dirty="0">
            <a:solidFill>
              <a:schemeClr val="tx1"/>
            </a:solidFill>
          </a:endParaRPr>
        </a:p>
      </dgm:t>
    </dgm:pt>
    <dgm:pt modelId="{5A64C996-37EA-46DF-BECA-5C4BF4C66E19}" type="parTrans" cxnId="{EC0A7387-A334-47EF-AC24-A656728A6668}">
      <dgm:prSet/>
      <dgm:spPr/>
      <dgm:t>
        <a:bodyPr/>
        <a:lstStyle/>
        <a:p>
          <a:endParaRPr lang="hi-IN"/>
        </a:p>
      </dgm:t>
    </dgm:pt>
    <dgm:pt modelId="{168CF92D-343E-4166-A37C-9FB9DCE1734F}" type="sibTrans" cxnId="{EC0A7387-A334-47EF-AC24-A656728A6668}">
      <dgm:prSet/>
      <dgm:spPr/>
      <dgm:t>
        <a:bodyPr/>
        <a:lstStyle/>
        <a:p>
          <a:endParaRPr lang="hi-IN"/>
        </a:p>
      </dgm:t>
    </dgm:pt>
    <dgm:pt modelId="{C90846A9-8202-4745-8D8E-9FA3529E308A}">
      <dgm:prSet custT="1"/>
      <dgm:spPr/>
      <dgm:t>
        <a:bodyPr/>
        <a:lstStyle/>
        <a:p>
          <a:r>
            <a:rPr lang="en-US" sz="1400" b="0" i="0" u="none" dirty="0">
              <a:solidFill>
                <a:schemeClr val="tx1"/>
              </a:solidFill>
            </a:rPr>
            <a:t>Old Accident Pain</a:t>
          </a:r>
          <a:endParaRPr lang="hi-IN" sz="1400" b="0" i="0" u="none" dirty="0">
            <a:solidFill>
              <a:schemeClr val="tx1"/>
            </a:solidFill>
          </a:endParaRPr>
        </a:p>
      </dgm:t>
    </dgm:pt>
    <dgm:pt modelId="{9E91B59B-8FEC-42E7-A73A-78119A21AC2C}" type="parTrans" cxnId="{D1D9F7A6-C43C-4501-9A67-32422F58B08F}">
      <dgm:prSet/>
      <dgm:spPr/>
      <dgm:t>
        <a:bodyPr/>
        <a:lstStyle/>
        <a:p>
          <a:endParaRPr lang="hi-IN"/>
        </a:p>
      </dgm:t>
    </dgm:pt>
    <dgm:pt modelId="{C3997ACB-0282-4B6B-8A34-B32DB9734D27}" type="sibTrans" cxnId="{D1D9F7A6-C43C-4501-9A67-32422F58B08F}">
      <dgm:prSet/>
      <dgm:spPr/>
      <dgm:t>
        <a:bodyPr/>
        <a:lstStyle/>
        <a:p>
          <a:endParaRPr lang="hi-IN"/>
        </a:p>
      </dgm:t>
    </dgm:pt>
    <dgm:pt modelId="{7EB93E7F-A7E6-4B32-B7E9-5FC7C97A8D49}">
      <dgm:prSet custT="1"/>
      <dgm:spPr/>
      <dgm:t>
        <a:bodyPr/>
        <a:lstStyle/>
        <a:p>
          <a:r>
            <a:rPr lang="en-US" sz="1400" b="0" i="0" u="none" dirty="0">
              <a:solidFill>
                <a:schemeClr val="tx1"/>
              </a:solidFill>
            </a:rPr>
            <a:t>Piles</a:t>
          </a:r>
          <a:endParaRPr lang="hi-IN" sz="1400" b="0" i="0" u="none" dirty="0">
            <a:solidFill>
              <a:schemeClr val="tx1"/>
            </a:solidFill>
          </a:endParaRPr>
        </a:p>
      </dgm:t>
    </dgm:pt>
    <dgm:pt modelId="{8CA3E13A-EF83-4DA8-A53F-B4C116F3F1BD}" type="parTrans" cxnId="{111F8C4B-FF8C-431E-ABA8-69C21DA7E36E}">
      <dgm:prSet/>
      <dgm:spPr/>
      <dgm:t>
        <a:bodyPr/>
        <a:lstStyle/>
        <a:p>
          <a:endParaRPr lang="hi-IN"/>
        </a:p>
      </dgm:t>
    </dgm:pt>
    <dgm:pt modelId="{FB07CD26-102E-42CC-B904-D0CA89BC3062}" type="sibTrans" cxnId="{111F8C4B-FF8C-431E-ABA8-69C21DA7E36E}">
      <dgm:prSet/>
      <dgm:spPr/>
      <dgm:t>
        <a:bodyPr/>
        <a:lstStyle/>
        <a:p>
          <a:endParaRPr lang="hi-IN"/>
        </a:p>
      </dgm:t>
    </dgm:pt>
    <dgm:pt modelId="{7B1BBEB0-A941-4E08-A410-481FEBD6BE35}">
      <dgm:prSet custT="1"/>
      <dgm:spPr/>
      <dgm:t>
        <a:bodyPr/>
        <a:lstStyle/>
        <a:p>
          <a:r>
            <a:rPr lang="en-US" sz="1400" b="0" i="0" u="none" dirty="0">
              <a:solidFill>
                <a:schemeClr val="tx1"/>
              </a:solidFill>
            </a:rPr>
            <a:t>Infertility</a:t>
          </a:r>
          <a:endParaRPr lang="hi-IN" sz="1400" b="0" i="0" u="none" dirty="0">
            <a:solidFill>
              <a:schemeClr val="tx1"/>
            </a:solidFill>
          </a:endParaRPr>
        </a:p>
      </dgm:t>
    </dgm:pt>
    <dgm:pt modelId="{45202A62-DBC8-4AB5-9148-06EBBB3CFB94}" type="parTrans" cxnId="{B928834A-CC63-4791-98DE-811D249EC82D}">
      <dgm:prSet/>
      <dgm:spPr/>
      <dgm:t>
        <a:bodyPr/>
        <a:lstStyle/>
        <a:p>
          <a:endParaRPr lang="hi-IN"/>
        </a:p>
      </dgm:t>
    </dgm:pt>
    <dgm:pt modelId="{96E0010D-CAE6-4E81-8983-33D7C9EC2773}" type="sibTrans" cxnId="{B928834A-CC63-4791-98DE-811D249EC82D}">
      <dgm:prSet/>
      <dgm:spPr/>
      <dgm:t>
        <a:bodyPr/>
        <a:lstStyle/>
        <a:p>
          <a:endParaRPr lang="hi-IN"/>
        </a:p>
      </dgm:t>
    </dgm:pt>
    <dgm:pt modelId="{FE1E532D-8C8A-41E4-BC76-68CD3AD69F4B}">
      <dgm:prSet custT="1"/>
      <dgm:spPr/>
      <dgm:t>
        <a:bodyPr/>
        <a:lstStyle/>
        <a:p>
          <a:r>
            <a:rPr lang="en-US" sz="1400" b="0" i="0" u="none" dirty="0">
              <a:solidFill>
                <a:schemeClr val="tx1"/>
              </a:solidFill>
            </a:rPr>
            <a:t>Heart problems</a:t>
          </a:r>
          <a:endParaRPr lang="hi-IN" sz="1400" b="0" i="0" u="none" dirty="0">
            <a:solidFill>
              <a:schemeClr val="tx1"/>
            </a:solidFill>
          </a:endParaRPr>
        </a:p>
      </dgm:t>
    </dgm:pt>
    <dgm:pt modelId="{961F2E3B-48EB-4A99-919D-D27C0B2AF7EF}" type="parTrans" cxnId="{1743A510-C478-4980-977B-9E7718942779}">
      <dgm:prSet/>
      <dgm:spPr/>
      <dgm:t>
        <a:bodyPr/>
        <a:lstStyle/>
        <a:p>
          <a:endParaRPr lang="hi-IN"/>
        </a:p>
      </dgm:t>
    </dgm:pt>
    <dgm:pt modelId="{06681D02-24C8-4E51-B34E-C1E5BE56B3FE}" type="sibTrans" cxnId="{1743A510-C478-4980-977B-9E7718942779}">
      <dgm:prSet/>
      <dgm:spPr/>
      <dgm:t>
        <a:bodyPr/>
        <a:lstStyle/>
        <a:p>
          <a:endParaRPr lang="hi-IN"/>
        </a:p>
      </dgm:t>
    </dgm:pt>
    <dgm:pt modelId="{B06577CE-B0EA-49F2-8CC4-A76F2475CE71}">
      <dgm:prSet custT="1"/>
      <dgm:spPr/>
      <dgm:t>
        <a:bodyPr/>
        <a:lstStyle/>
        <a:p>
          <a:r>
            <a:rPr lang="en-US" sz="1400" b="0" i="0" u="none" dirty="0">
              <a:solidFill>
                <a:schemeClr val="tx1"/>
              </a:solidFill>
            </a:rPr>
            <a:t>Menstrual Cramps</a:t>
          </a:r>
          <a:endParaRPr lang="hi-IN" sz="1400" b="0" i="0" u="none" dirty="0">
            <a:solidFill>
              <a:schemeClr val="tx1"/>
            </a:solidFill>
          </a:endParaRPr>
        </a:p>
      </dgm:t>
    </dgm:pt>
    <dgm:pt modelId="{C0880C78-A43F-4D82-8475-36C3C5EB380E}" type="parTrans" cxnId="{C0210627-FD3C-48C7-AD74-0201F09ABDC6}">
      <dgm:prSet/>
      <dgm:spPr/>
      <dgm:t>
        <a:bodyPr/>
        <a:lstStyle/>
        <a:p>
          <a:endParaRPr lang="hi-IN"/>
        </a:p>
      </dgm:t>
    </dgm:pt>
    <dgm:pt modelId="{69BAF039-CBB2-47F7-9533-55E137B4FA5A}" type="sibTrans" cxnId="{C0210627-FD3C-48C7-AD74-0201F09ABDC6}">
      <dgm:prSet/>
      <dgm:spPr/>
      <dgm:t>
        <a:bodyPr/>
        <a:lstStyle/>
        <a:p>
          <a:endParaRPr lang="hi-IN"/>
        </a:p>
      </dgm:t>
    </dgm:pt>
    <dgm:pt modelId="{5DBCE0B6-DDA0-4C87-AF07-998B54CC5309}">
      <dgm:prSet custT="1"/>
      <dgm:spPr/>
      <dgm:t>
        <a:bodyPr/>
        <a:lstStyle/>
        <a:p>
          <a:r>
            <a:rPr lang="en-US" sz="1400" b="0" i="0" u="none" dirty="0">
              <a:solidFill>
                <a:schemeClr val="tx1"/>
              </a:solidFill>
            </a:rPr>
            <a:t>Negative thinking</a:t>
          </a:r>
          <a:endParaRPr lang="hi-IN" sz="1400" b="0" i="0" u="none" dirty="0">
            <a:solidFill>
              <a:schemeClr val="tx1"/>
            </a:solidFill>
          </a:endParaRPr>
        </a:p>
      </dgm:t>
    </dgm:pt>
    <dgm:pt modelId="{CC926988-FF7F-4D87-9F76-FACE6315100E}" type="parTrans" cxnId="{71321669-7764-45F1-B259-1DCEC08CCA98}">
      <dgm:prSet/>
      <dgm:spPr/>
      <dgm:t>
        <a:bodyPr/>
        <a:lstStyle/>
        <a:p>
          <a:endParaRPr lang="hi-IN"/>
        </a:p>
      </dgm:t>
    </dgm:pt>
    <dgm:pt modelId="{3BA93042-5F73-451D-8056-E4D422A606CB}" type="sibTrans" cxnId="{71321669-7764-45F1-B259-1DCEC08CCA98}">
      <dgm:prSet/>
      <dgm:spPr/>
      <dgm:t>
        <a:bodyPr/>
        <a:lstStyle/>
        <a:p>
          <a:endParaRPr lang="hi-IN"/>
        </a:p>
      </dgm:t>
    </dgm:pt>
    <dgm:pt modelId="{DA1B3259-A3BB-48BD-BD74-B25BE9CC9485}">
      <dgm:prSet custT="1"/>
      <dgm:spPr/>
      <dgm:t>
        <a:bodyPr/>
        <a:lstStyle/>
        <a:p>
          <a:r>
            <a:rPr lang="en-US" sz="1400" b="0" i="0" u="none" dirty="0">
              <a:solidFill>
                <a:schemeClr val="tx1"/>
              </a:solidFill>
            </a:rPr>
            <a:t>Old age disorders</a:t>
          </a:r>
          <a:endParaRPr lang="hi-IN" sz="1400" b="0" i="0" u="none" dirty="0">
            <a:solidFill>
              <a:schemeClr val="tx1"/>
            </a:solidFill>
          </a:endParaRPr>
        </a:p>
      </dgm:t>
    </dgm:pt>
    <dgm:pt modelId="{4E99872C-5D49-4CB6-8DF8-BF851AA43957}" type="parTrans" cxnId="{F04205F1-F859-4379-A6AC-81873C66BC1E}">
      <dgm:prSet/>
      <dgm:spPr/>
      <dgm:t>
        <a:bodyPr/>
        <a:lstStyle/>
        <a:p>
          <a:endParaRPr lang="hi-IN"/>
        </a:p>
      </dgm:t>
    </dgm:pt>
    <dgm:pt modelId="{D7E46585-5366-4C47-AFE2-D39F9E452E66}" type="sibTrans" cxnId="{F04205F1-F859-4379-A6AC-81873C66BC1E}">
      <dgm:prSet/>
      <dgm:spPr/>
      <dgm:t>
        <a:bodyPr/>
        <a:lstStyle/>
        <a:p>
          <a:endParaRPr lang="hi-IN"/>
        </a:p>
      </dgm:t>
    </dgm:pt>
    <dgm:pt modelId="{5E191FAA-75FB-4687-9FC7-ED7D636C2B76}">
      <dgm:prSet custT="1"/>
      <dgm:spPr/>
      <dgm:t>
        <a:bodyPr/>
        <a:lstStyle/>
        <a:p>
          <a:r>
            <a:rPr lang="en-US" sz="1400" b="0" i="0" u="none" dirty="0">
              <a:solidFill>
                <a:schemeClr val="tx1"/>
              </a:solidFill>
            </a:rPr>
            <a:t>Menopause Problems</a:t>
          </a:r>
          <a:endParaRPr lang="hi-IN" sz="1400" b="0" i="0" u="none" dirty="0">
            <a:solidFill>
              <a:schemeClr val="tx1"/>
            </a:solidFill>
          </a:endParaRPr>
        </a:p>
      </dgm:t>
    </dgm:pt>
    <dgm:pt modelId="{FB535498-8E86-43F3-9D53-DF8DCA05477E}" type="parTrans" cxnId="{44473FE0-CB7C-4CF8-A7EC-DE30DC9C8419}">
      <dgm:prSet/>
      <dgm:spPr/>
      <dgm:t>
        <a:bodyPr/>
        <a:lstStyle/>
        <a:p>
          <a:endParaRPr lang="hi-IN"/>
        </a:p>
      </dgm:t>
    </dgm:pt>
    <dgm:pt modelId="{08429016-7ADE-4FEC-BC9B-861EF4A8C6CC}" type="sibTrans" cxnId="{44473FE0-CB7C-4CF8-A7EC-DE30DC9C8419}">
      <dgm:prSet/>
      <dgm:spPr/>
      <dgm:t>
        <a:bodyPr/>
        <a:lstStyle/>
        <a:p>
          <a:endParaRPr lang="hi-IN"/>
        </a:p>
      </dgm:t>
    </dgm:pt>
    <dgm:pt modelId="{2A950D15-6FD9-473D-BC82-B9038C8538CF}">
      <dgm:prSet custT="1"/>
      <dgm:spPr/>
      <dgm:t>
        <a:bodyPr/>
        <a:lstStyle/>
        <a:p>
          <a:r>
            <a:rPr lang="en-US" sz="1400" b="0" i="0" u="none" dirty="0">
              <a:solidFill>
                <a:schemeClr val="tx1"/>
              </a:solidFill>
            </a:rPr>
            <a:t>Pre-menstrual Syndrome</a:t>
          </a:r>
          <a:endParaRPr lang="hi-IN" sz="1400" b="0" i="0" u="none" dirty="0">
            <a:solidFill>
              <a:schemeClr val="tx1"/>
            </a:solidFill>
          </a:endParaRPr>
        </a:p>
      </dgm:t>
    </dgm:pt>
    <dgm:pt modelId="{DE074BC8-0867-41B9-AB5D-66BE81B9BF0B}" type="parTrans" cxnId="{7304346B-11DA-4521-94E4-6D8C5F5844D0}">
      <dgm:prSet/>
      <dgm:spPr/>
      <dgm:t>
        <a:bodyPr/>
        <a:lstStyle/>
        <a:p>
          <a:endParaRPr lang="hi-IN"/>
        </a:p>
      </dgm:t>
    </dgm:pt>
    <dgm:pt modelId="{9B58AC97-7A8B-4866-92F7-6E83FA071CA4}" type="sibTrans" cxnId="{7304346B-11DA-4521-94E4-6D8C5F5844D0}">
      <dgm:prSet/>
      <dgm:spPr/>
      <dgm:t>
        <a:bodyPr/>
        <a:lstStyle/>
        <a:p>
          <a:endParaRPr lang="hi-IN"/>
        </a:p>
      </dgm:t>
    </dgm:pt>
    <dgm:pt modelId="{205E2868-4378-44ED-AA72-77F425DF46B1}">
      <dgm:prSet custT="1"/>
      <dgm:spPr/>
      <dgm:t>
        <a:bodyPr/>
        <a:lstStyle/>
        <a:p>
          <a:r>
            <a:rPr lang="en-US" sz="1400" b="0" i="0" u="none" dirty="0">
              <a:solidFill>
                <a:schemeClr val="tx1"/>
              </a:solidFill>
            </a:rPr>
            <a:t>Skin Problems</a:t>
          </a:r>
          <a:endParaRPr lang="hi-IN" sz="1400" b="0" i="0" u="none" dirty="0">
            <a:solidFill>
              <a:schemeClr val="tx1"/>
            </a:solidFill>
          </a:endParaRPr>
        </a:p>
      </dgm:t>
    </dgm:pt>
    <dgm:pt modelId="{5A271176-FC58-46B6-8DCD-9A7E915FF607}" type="parTrans" cxnId="{11C4CE59-E808-4F38-BC80-F257B6BDA049}">
      <dgm:prSet/>
      <dgm:spPr/>
      <dgm:t>
        <a:bodyPr/>
        <a:lstStyle/>
        <a:p>
          <a:endParaRPr lang="hi-IN"/>
        </a:p>
      </dgm:t>
    </dgm:pt>
    <dgm:pt modelId="{205662CA-4BC2-4107-96FD-19D5C5892DDC}" type="sibTrans" cxnId="{11C4CE59-E808-4F38-BC80-F257B6BDA049}">
      <dgm:prSet/>
      <dgm:spPr/>
      <dgm:t>
        <a:bodyPr/>
        <a:lstStyle/>
        <a:p>
          <a:endParaRPr lang="hi-IN"/>
        </a:p>
      </dgm:t>
    </dgm:pt>
    <dgm:pt modelId="{A9D423A7-B35F-490E-8A51-E204113E3019}">
      <dgm:prSet custT="1"/>
      <dgm:spPr/>
      <dgm:t>
        <a:bodyPr/>
        <a:lstStyle/>
        <a:p>
          <a:r>
            <a:rPr lang="en-US" sz="1400" b="0" i="0" u="none" dirty="0">
              <a:solidFill>
                <a:schemeClr val="tx1"/>
              </a:solidFill>
            </a:rPr>
            <a:t>LDL Cholesterol reduction</a:t>
          </a:r>
          <a:endParaRPr lang="hi-IN" sz="1400" b="0" i="0" u="none" dirty="0">
            <a:solidFill>
              <a:schemeClr val="tx1"/>
            </a:solidFill>
          </a:endParaRPr>
        </a:p>
      </dgm:t>
    </dgm:pt>
    <dgm:pt modelId="{5C65A917-92F3-4256-90BA-A68A718D1D65}" type="parTrans" cxnId="{FBFEC924-B802-4C95-84E2-6EB81EC0C266}">
      <dgm:prSet/>
      <dgm:spPr/>
      <dgm:t>
        <a:bodyPr/>
        <a:lstStyle/>
        <a:p>
          <a:endParaRPr lang="hi-IN"/>
        </a:p>
      </dgm:t>
    </dgm:pt>
    <dgm:pt modelId="{24D0D03D-B947-4635-BB19-276FB0A48DCA}" type="sibTrans" cxnId="{FBFEC924-B802-4C95-84E2-6EB81EC0C266}">
      <dgm:prSet/>
      <dgm:spPr/>
      <dgm:t>
        <a:bodyPr/>
        <a:lstStyle/>
        <a:p>
          <a:endParaRPr lang="hi-IN"/>
        </a:p>
      </dgm:t>
    </dgm:pt>
    <dgm:pt modelId="{E1A19DD8-18AE-4876-81FD-B1062F2156B3}">
      <dgm:prSet custT="1"/>
      <dgm:spPr/>
      <dgm:t>
        <a:bodyPr/>
        <a:lstStyle/>
        <a:p>
          <a:r>
            <a:rPr lang="en-US" sz="1400" b="0" i="0" u="none" dirty="0">
              <a:solidFill>
                <a:schemeClr val="tx1"/>
              </a:solidFill>
            </a:rPr>
            <a:t>Sleep irregularity</a:t>
          </a:r>
          <a:endParaRPr lang="hi-IN" sz="1400" b="0" i="0" u="none" dirty="0">
            <a:solidFill>
              <a:schemeClr val="tx1"/>
            </a:solidFill>
          </a:endParaRPr>
        </a:p>
      </dgm:t>
    </dgm:pt>
    <dgm:pt modelId="{86BCE1AB-E339-429F-BD4D-63776E34E526}" type="parTrans" cxnId="{39558D6B-ECF4-4E68-A29B-72FE8389C131}">
      <dgm:prSet/>
      <dgm:spPr/>
      <dgm:t>
        <a:bodyPr/>
        <a:lstStyle/>
        <a:p>
          <a:endParaRPr lang="hi-IN"/>
        </a:p>
      </dgm:t>
    </dgm:pt>
    <dgm:pt modelId="{A6833F15-19CE-4EBB-B252-D75EA93940A9}" type="sibTrans" cxnId="{39558D6B-ECF4-4E68-A29B-72FE8389C131}">
      <dgm:prSet/>
      <dgm:spPr/>
      <dgm:t>
        <a:bodyPr/>
        <a:lstStyle/>
        <a:p>
          <a:endParaRPr lang="hi-IN"/>
        </a:p>
      </dgm:t>
    </dgm:pt>
    <dgm:pt modelId="{DB8B2C86-AE7B-442B-B038-D3E3D901EAEE}">
      <dgm:prSet custT="1"/>
      <dgm:spPr/>
      <dgm:t>
        <a:bodyPr/>
        <a:lstStyle/>
        <a:p>
          <a:r>
            <a:rPr lang="en-US" sz="1400" b="0" i="0" u="none" dirty="0">
              <a:solidFill>
                <a:schemeClr val="tx1"/>
              </a:solidFill>
            </a:rPr>
            <a:t>Irritable bowel syndrome</a:t>
          </a:r>
          <a:endParaRPr lang="hi-IN" sz="1400" b="0" i="0" u="none" dirty="0">
            <a:solidFill>
              <a:schemeClr val="tx1"/>
            </a:solidFill>
          </a:endParaRPr>
        </a:p>
      </dgm:t>
    </dgm:pt>
    <dgm:pt modelId="{092E0AA0-69D9-4E01-90CE-C8F1E7DEDC58}" type="sibTrans" cxnId="{2B14895A-52CA-4506-8FF2-4DA165D2A055}">
      <dgm:prSet/>
      <dgm:spPr/>
      <dgm:t>
        <a:bodyPr/>
        <a:lstStyle/>
        <a:p>
          <a:endParaRPr lang="hi-IN"/>
        </a:p>
      </dgm:t>
    </dgm:pt>
    <dgm:pt modelId="{8D42249C-04F8-43B1-91C6-D98AA5485B55}" type="parTrans" cxnId="{2B14895A-52CA-4506-8FF2-4DA165D2A055}">
      <dgm:prSet/>
      <dgm:spPr/>
      <dgm:t>
        <a:bodyPr/>
        <a:lstStyle/>
        <a:p>
          <a:endParaRPr lang="hi-IN"/>
        </a:p>
      </dgm:t>
    </dgm:pt>
    <dgm:pt modelId="{D1F37CB4-78F1-4339-9AA3-7D64B0DAA0A1}" type="pres">
      <dgm:prSet presAssocID="{D428FE21-1D0A-48D2-A574-E03D5877F311}" presName="diagram" presStyleCnt="0">
        <dgm:presLayoutVars>
          <dgm:dir/>
          <dgm:resizeHandles val="exact"/>
        </dgm:presLayoutVars>
      </dgm:prSet>
      <dgm:spPr/>
    </dgm:pt>
    <dgm:pt modelId="{E72AC471-9F1E-4B03-83B3-CA7E3CF24F6A}" type="pres">
      <dgm:prSet presAssocID="{4D5B227B-A3FD-470A-9876-9238DAFE1830}" presName="node" presStyleLbl="node1" presStyleIdx="0" presStyleCnt="31">
        <dgm:presLayoutVars>
          <dgm:bulletEnabled val="1"/>
        </dgm:presLayoutVars>
      </dgm:prSet>
      <dgm:spPr/>
    </dgm:pt>
    <dgm:pt modelId="{44AF8EF7-BBE3-4F86-8C8F-00C50A06FBFB}" type="pres">
      <dgm:prSet presAssocID="{F6041321-F748-470C-9FC8-D64BDE37BF09}" presName="sibTrans" presStyleCnt="0"/>
      <dgm:spPr/>
    </dgm:pt>
    <dgm:pt modelId="{09B63636-7DFC-417C-88F5-DE057227BBC8}" type="pres">
      <dgm:prSet presAssocID="{3204D3C2-310D-44E8-B59C-246B5C294883}" presName="node" presStyleLbl="node1" presStyleIdx="1" presStyleCnt="31">
        <dgm:presLayoutVars>
          <dgm:bulletEnabled val="1"/>
        </dgm:presLayoutVars>
      </dgm:prSet>
      <dgm:spPr/>
    </dgm:pt>
    <dgm:pt modelId="{15D10AAE-23F5-4523-BC8C-A25B06602E13}" type="pres">
      <dgm:prSet presAssocID="{0BD70CC7-DCFA-4F40-A4A3-6AFA215E594B}" presName="sibTrans" presStyleCnt="0"/>
      <dgm:spPr/>
    </dgm:pt>
    <dgm:pt modelId="{48708B33-DA96-48E5-9746-D6C50983730A}" type="pres">
      <dgm:prSet presAssocID="{DA98F244-898B-4394-BE40-2465E75A9299}" presName="node" presStyleLbl="node1" presStyleIdx="2" presStyleCnt="31">
        <dgm:presLayoutVars>
          <dgm:bulletEnabled val="1"/>
        </dgm:presLayoutVars>
      </dgm:prSet>
      <dgm:spPr/>
    </dgm:pt>
    <dgm:pt modelId="{DC125F0F-3791-4628-95C0-DCE9547A91D3}" type="pres">
      <dgm:prSet presAssocID="{03D0B7CF-0D9B-4549-9E9C-F923D9DDFD2E}" presName="sibTrans" presStyleCnt="0"/>
      <dgm:spPr/>
    </dgm:pt>
    <dgm:pt modelId="{80F21B76-D0B4-4D81-9927-9C47D6B78085}" type="pres">
      <dgm:prSet presAssocID="{83A1A6BE-7994-4F37-8857-7D635F6F27EF}" presName="node" presStyleLbl="node1" presStyleIdx="3" presStyleCnt="31">
        <dgm:presLayoutVars>
          <dgm:bulletEnabled val="1"/>
        </dgm:presLayoutVars>
      </dgm:prSet>
      <dgm:spPr/>
    </dgm:pt>
    <dgm:pt modelId="{A3D34650-7786-4F38-A716-A6FE2A22A3DF}" type="pres">
      <dgm:prSet presAssocID="{DDA57DAB-41BC-4719-8EDD-F95237ED8EC6}" presName="sibTrans" presStyleCnt="0"/>
      <dgm:spPr/>
    </dgm:pt>
    <dgm:pt modelId="{AE19FDE5-89CD-418E-AA00-626DB472B2A7}" type="pres">
      <dgm:prSet presAssocID="{0D1F0700-F780-4C6C-9250-D32A414F5C26}" presName="node" presStyleLbl="node1" presStyleIdx="4" presStyleCnt="31">
        <dgm:presLayoutVars>
          <dgm:bulletEnabled val="1"/>
        </dgm:presLayoutVars>
      </dgm:prSet>
      <dgm:spPr/>
    </dgm:pt>
    <dgm:pt modelId="{C06060EF-49E7-4D05-9BA9-321972C2C5EB}" type="pres">
      <dgm:prSet presAssocID="{549648DD-BC26-40D1-BF42-EFD2F7B52459}" presName="sibTrans" presStyleCnt="0"/>
      <dgm:spPr/>
    </dgm:pt>
    <dgm:pt modelId="{3C10F465-EE9E-45FD-A6AD-90ABC8E38251}" type="pres">
      <dgm:prSet presAssocID="{A8A511A3-DDB9-4071-9152-B24A9B92C758}" presName="node" presStyleLbl="node1" presStyleIdx="5" presStyleCnt="31">
        <dgm:presLayoutVars>
          <dgm:bulletEnabled val="1"/>
        </dgm:presLayoutVars>
      </dgm:prSet>
      <dgm:spPr/>
    </dgm:pt>
    <dgm:pt modelId="{101D532F-D2AE-49A0-84AF-33FD5056F231}" type="pres">
      <dgm:prSet presAssocID="{CB8BD88E-00C9-4AE7-A159-B7429AFB6A49}" presName="sibTrans" presStyleCnt="0"/>
      <dgm:spPr/>
    </dgm:pt>
    <dgm:pt modelId="{8EA518ED-EE29-4A81-965A-2549E079CB27}" type="pres">
      <dgm:prSet presAssocID="{605C6131-BFDC-47A2-8D11-633168F57772}" presName="node" presStyleLbl="node1" presStyleIdx="6" presStyleCnt="31">
        <dgm:presLayoutVars>
          <dgm:bulletEnabled val="1"/>
        </dgm:presLayoutVars>
      </dgm:prSet>
      <dgm:spPr/>
    </dgm:pt>
    <dgm:pt modelId="{5BDC313A-DCE8-4148-BC6E-526DAD4DE729}" type="pres">
      <dgm:prSet presAssocID="{4B4A3151-5951-428B-B64B-2D2DDCB811F1}" presName="sibTrans" presStyleCnt="0"/>
      <dgm:spPr/>
    </dgm:pt>
    <dgm:pt modelId="{DE36894A-0857-4D19-8248-074098AAA4BD}" type="pres">
      <dgm:prSet presAssocID="{75DEECF8-29D3-4E89-921D-40E531988FBE}" presName="node" presStyleLbl="node1" presStyleIdx="7" presStyleCnt="31">
        <dgm:presLayoutVars>
          <dgm:bulletEnabled val="1"/>
        </dgm:presLayoutVars>
      </dgm:prSet>
      <dgm:spPr/>
    </dgm:pt>
    <dgm:pt modelId="{EED27E9C-8CB9-4F66-8C1A-D0548E7FA615}" type="pres">
      <dgm:prSet presAssocID="{68DDF756-842E-447C-9CC8-8C8E05C0BE39}" presName="sibTrans" presStyleCnt="0"/>
      <dgm:spPr/>
    </dgm:pt>
    <dgm:pt modelId="{EB753C78-8A22-4B37-81B4-894636121130}" type="pres">
      <dgm:prSet presAssocID="{20C431B0-A88D-4878-9AE4-BC7DD5EA0033}" presName="node" presStyleLbl="node1" presStyleIdx="8" presStyleCnt="31">
        <dgm:presLayoutVars>
          <dgm:bulletEnabled val="1"/>
        </dgm:presLayoutVars>
      </dgm:prSet>
      <dgm:spPr/>
    </dgm:pt>
    <dgm:pt modelId="{48BC561A-41E3-4C6C-AA35-38F39D1468E5}" type="pres">
      <dgm:prSet presAssocID="{A67E3218-2CB9-408B-A4C1-912B8BB44D8E}" presName="sibTrans" presStyleCnt="0"/>
      <dgm:spPr/>
    </dgm:pt>
    <dgm:pt modelId="{598E0E32-E06E-4A33-8B76-D165806178B4}" type="pres">
      <dgm:prSet presAssocID="{B561E284-19EE-4C58-A57F-46A52B211228}" presName="node" presStyleLbl="node1" presStyleIdx="9" presStyleCnt="31">
        <dgm:presLayoutVars>
          <dgm:bulletEnabled val="1"/>
        </dgm:presLayoutVars>
      </dgm:prSet>
      <dgm:spPr/>
    </dgm:pt>
    <dgm:pt modelId="{D65D3CE4-1792-4817-8A66-EEA7E98777C7}" type="pres">
      <dgm:prSet presAssocID="{C4F8BFD8-0308-4658-97EA-6294E8897EB9}" presName="sibTrans" presStyleCnt="0"/>
      <dgm:spPr/>
    </dgm:pt>
    <dgm:pt modelId="{292B3526-D94B-4016-B6F6-34AAA123309C}" type="pres">
      <dgm:prSet presAssocID="{4F8F4604-4D88-4F27-97AB-8D1430D0339D}" presName="node" presStyleLbl="node1" presStyleIdx="10" presStyleCnt="31">
        <dgm:presLayoutVars>
          <dgm:bulletEnabled val="1"/>
        </dgm:presLayoutVars>
      </dgm:prSet>
      <dgm:spPr/>
    </dgm:pt>
    <dgm:pt modelId="{6DBE7C8D-6F2D-43C3-8499-45802BE6336F}" type="pres">
      <dgm:prSet presAssocID="{8E3F86AE-8BF5-4EAC-B3BA-12D02F4A60D8}" presName="sibTrans" presStyleCnt="0"/>
      <dgm:spPr/>
    </dgm:pt>
    <dgm:pt modelId="{3A6E6E09-4688-49B8-B4C9-F71410ED351E}" type="pres">
      <dgm:prSet presAssocID="{4D3D45C7-A724-465E-BC97-5EDF74E70CB7}" presName="node" presStyleLbl="node1" presStyleIdx="11" presStyleCnt="31">
        <dgm:presLayoutVars>
          <dgm:bulletEnabled val="1"/>
        </dgm:presLayoutVars>
      </dgm:prSet>
      <dgm:spPr/>
    </dgm:pt>
    <dgm:pt modelId="{E7FB1D78-F5CC-4B85-B4FF-34FDED59B315}" type="pres">
      <dgm:prSet presAssocID="{8530DE4E-D00C-4A10-B2B8-B1BDB4749A54}" presName="sibTrans" presStyleCnt="0"/>
      <dgm:spPr/>
    </dgm:pt>
    <dgm:pt modelId="{9AEED0BB-7FCF-4334-BC1D-D77A56D19604}" type="pres">
      <dgm:prSet presAssocID="{5730664D-E965-4EA3-87EF-F8302099D87A}" presName="node" presStyleLbl="node1" presStyleIdx="12" presStyleCnt="31">
        <dgm:presLayoutVars>
          <dgm:bulletEnabled val="1"/>
        </dgm:presLayoutVars>
      </dgm:prSet>
      <dgm:spPr/>
    </dgm:pt>
    <dgm:pt modelId="{3D37CB31-2EAC-467F-92EB-81723995E82C}" type="pres">
      <dgm:prSet presAssocID="{A3A5E8AF-E29B-4CCE-BB0E-481714B28B0D}" presName="sibTrans" presStyleCnt="0"/>
      <dgm:spPr/>
    </dgm:pt>
    <dgm:pt modelId="{F9DA6C81-3A0B-481E-B84B-06F1F15984B7}" type="pres">
      <dgm:prSet presAssocID="{8DB99072-C747-4EDE-9CA8-38910BECE45A}" presName="node" presStyleLbl="node1" presStyleIdx="13" presStyleCnt="31">
        <dgm:presLayoutVars>
          <dgm:bulletEnabled val="1"/>
        </dgm:presLayoutVars>
      </dgm:prSet>
      <dgm:spPr/>
    </dgm:pt>
    <dgm:pt modelId="{C51701AE-4C7D-4959-8385-B9A769C44657}" type="pres">
      <dgm:prSet presAssocID="{75043ACD-E39E-482B-8F38-532AF2ECD29C}" presName="sibTrans" presStyleCnt="0"/>
      <dgm:spPr/>
    </dgm:pt>
    <dgm:pt modelId="{3EEAC68E-3244-474D-B356-FCB44637DBB6}" type="pres">
      <dgm:prSet presAssocID="{04ACE8B4-4B02-4FF0-BD6D-2C39243387FC}" presName="node" presStyleLbl="node1" presStyleIdx="14" presStyleCnt="31">
        <dgm:presLayoutVars>
          <dgm:bulletEnabled val="1"/>
        </dgm:presLayoutVars>
      </dgm:prSet>
      <dgm:spPr/>
    </dgm:pt>
    <dgm:pt modelId="{035E677D-F48A-4132-86E5-F0E60BBA18F0}" type="pres">
      <dgm:prSet presAssocID="{BD8FFBF8-6D9B-40E8-8429-46E7DAA9353D}" presName="sibTrans" presStyleCnt="0"/>
      <dgm:spPr/>
    </dgm:pt>
    <dgm:pt modelId="{4BCC619C-70C2-4A00-8280-6A1AB38B2615}" type="pres">
      <dgm:prSet presAssocID="{29FF8A7E-9F45-4938-B0FF-15E84F705ED7}" presName="node" presStyleLbl="node1" presStyleIdx="15" presStyleCnt="31">
        <dgm:presLayoutVars>
          <dgm:bulletEnabled val="1"/>
        </dgm:presLayoutVars>
      </dgm:prSet>
      <dgm:spPr/>
    </dgm:pt>
    <dgm:pt modelId="{CC1A336A-3844-487A-9D08-894B3A4F4CCB}" type="pres">
      <dgm:prSet presAssocID="{CCC3D81A-F131-4B54-A493-B963393BF660}" presName="sibTrans" presStyleCnt="0"/>
      <dgm:spPr/>
    </dgm:pt>
    <dgm:pt modelId="{C5E2B019-3D60-44BD-A8EA-91223D8C86A3}" type="pres">
      <dgm:prSet presAssocID="{666E06C9-282A-4D8D-8FD4-FE7A183DFF68}" presName="node" presStyleLbl="node1" presStyleIdx="16" presStyleCnt="31">
        <dgm:presLayoutVars>
          <dgm:bulletEnabled val="1"/>
        </dgm:presLayoutVars>
      </dgm:prSet>
      <dgm:spPr/>
    </dgm:pt>
    <dgm:pt modelId="{5CFF297B-1BC7-4C5B-A65E-A3B2CCFC94FC}" type="pres">
      <dgm:prSet presAssocID="{FE14DBC6-7B4B-41C7-BABE-C76B5B66D5FD}" presName="sibTrans" presStyleCnt="0"/>
      <dgm:spPr/>
    </dgm:pt>
    <dgm:pt modelId="{F0D1A344-8DB4-44B7-B446-31C70BDA636F}" type="pres">
      <dgm:prSet presAssocID="{8541A579-FF40-4AE5-ABF9-F2A3CC65DD5A}" presName="node" presStyleLbl="node1" presStyleIdx="17" presStyleCnt="31">
        <dgm:presLayoutVars>
          <dgm:bulletEnabled val="1"/>
        </dgm:presLayoutVars>
      </dgm:prSet>
      <dgm:spPr/>
    </dgm:pt>
    <dgm:pt modelId="{D3767849-D0B3-4854-8DD5-192AA61CBA67}" type="pres">
      <dgm:prSet presAssocID="{168CF92D-343E-4166-A37C-9FB9DCE1734F}" presName="sibTrans" presStyleCnt="0"/>
      <dgm:spPr/>
    </dgm:pt>
    <dgm:pt modelId="{D0F1215C-CC27-4057-8E1D-D4409AF38CAE}" type="pres">
      <dgm:prSet presAssocID="{C90846A9-8202-4745-8D8E-9FA3529E308A}" presName="node" presStyleLbl="node1" presStyleIdx="18" presStyleCnt="31">
        <dgm:presLayoutVars>
          <dgm:bulletEnabled val="1"/>
        </dgm:presLayoutVars>
      </dgm:prSet>
      <dgm:spPr/>
    </dgm:pt>
    <dgm:pt modelId="{8743D6B9-0631-4EB1-A254-8C98D9D0E08F}" type="pres">
      <dgm:prSet presAssocID="{C3997ACB-0282-4B6B-8A34-B32DB9734D27}" presName="sibTrans" presStyleCnt="0"/>
      <dgm:spPr/>
    </dgm:pt>
    <dgm:pt modelId="{E1D4A5E0-49EA-4F66-A86D-6AD61F3CC050}" type="pres">
      <dgm:prSet presAssocID="{7EB93E7F-A7E6-4B32-B7E9-5FC7C97A8D49}" presName="node" presStyleLbl="node1" presStyleIdx="19" presStyleCnt="31">
        <dgm:presLayoutVars>
          <dgm:bulletEnabled val="1"/>
        </dgm:presLayoutVars>
      </dgm:prSet>
      <dgm:spPr/>
    </dgm:pt>
    <dgm:pt modelId="{226FA266-C7CC-4D19-B5F0-D28BB5D4A7ED}" type="pres">
      <dgm:prSet presAssocID="{FB07CD26-102E-42CC-B904-D0CA89BC3062}" presName="sibTrans" presStyleCnt="0"/>
      <dgm:spPr/>
    </dgm:pt>
    <dgm:pt modelId="{31A648FE-CDCA-4F12-83EF-A69C5F73465E}" type="pres">
      <dgm:prSet presAssocID="{7B1BBEB0-A941-4E08-A410-481FEBD6BE35}" presName="node" presStyleLbl="node1" presStyleIdx="20" presStyleCnt="31">
        <dgm:presLayoutVars>
          <dgm:bulletEnabled val="1"/>
        </dgm:presLayoutVars>
      </dgm:prSet>
      <dgm:spPr/>
    </dgm:pt>
    <dgm:pt modelId="{9DDE1877-A4A7-41A5-8599-FB0E7BB2E91F}" type="pres">
      <dgm:prSet presAssocID="{96E0010D-CAE6-4E81-8983-33D7C9EC2773}" presName="sibTrans" presStyleCnt="0"/>
      <dgm:spPr/>
    </dgm:pt>
    <dgm:pt modelId="{DC0707C1-C0F0-40B3-AF88-04FAF10AE59F}" type="pres">
      <dgm:prSet presAssocID="{FE1E532D-8C8A-41E4-BC76-68CD3AD69F4B}" presName="node" presStyleLbl="node1" presStyleIdx="21" presStyleCnt="31">
        <dgm:presLayoutVars>
          <dgm:bulletEnabled val="1"/>
        </dgm:presLayoutVars>
      </dgm:prSet>
      <dgm:spPr/>
    </dgm:pt>
    <dgm:pt modelId="{52BD751E-BE88-4EB2-A78A-4F252BE90F5F}" type="pres">
      <dgm:prSet presAssocID="{06681D02-24C8-4E51-B34E-C1E5BE56B3FE}" presName="sibTrans" presStyleCnt="0"/>
      <dgm:spPr/>
    </dgm:pt>
    <dgm:pt modelId="{030EA39D-CB25-446C-948C-E0812417EE1F}" type="pres">
      <dgm:prSet presAssocID="{B06577CE-B0EA-49F2-8CC4-A76F2475CE71}" presName="node" presStyleLbl="node1" presStyleIdx="22" presStyleCnt="31">
        <dgm:presLayoutVars>
          <dgm:bulletEnabled val="1"/>
        </dgm:presLayoutVars>
      </dgm:prSet>
      <dgm:spPr/>
    </dgm:pt>
    <dgm:pt modelId="{3903C728-702C-463D-9ACC-D8D103228AF6}" type="pres">
      <dgm:prSet presAssocID="{69BAF039-CBB2-47F7-9533-55E137B4FA5A}" presName="sibTrans" presStyleCnt="0"/>
      <dgm:spPr/>
    </dgm:pt>
    <dgm:pt modelId="{794BAFBF-9E38-45B2-9145-FF5E069E7801}" type="pres">
      <dgm:prSet presAssocID="{5DBCE0B6-DDA0-4C87-AF07-998B54CC5309}" presName="node" presStyleLbl="node1" presStyleIdx="23" presStyleCnt="31">
        <dgm:presLayoutVars>
          <dgm:bulletEnabled val="1"/>
        </dgm:presLayoutVars>
      </dgm:prSet>
      <dgm:spPr/>
    </dgm:pt>
    <dgm:pt modelId="{2E7CC0F5-FB94-4D19-9028-3C7A613021E4}" type="pres">
      <dgm:prSet presAssocID="{3BA93042-5F73-451D-8056-E4D422A606CB}" presName="sibTrans" presStyleCnt="0"/>
      <dgm:spPr/>
    </dgm:pt>
    <dgm:pt modelId="{E53AF8AD-9CE1-4EBA-AF6B-5654A6DFCBDA}" type="pres">
      <dgm:prSet presAssocID="{DA1B3259-A3BB-48BD-BD74-B25BE9CC9485}" presName="node" presStyleLbl="node1" presStyleIdx="24" presStyleCnt="31">
        <dgm:presLayoutVars>
          <dgm:bulletEnabled val="1"/>
        </dgm:presLayoutVars>
      </dgm:prSet>
      <dgm:spPr/>
    </dgm:pt>
    <dgm:pt modelId="{4BE51BCB-B54B-4C42-A89B-17377D4A4E8D}" type="pres">
      <dgm:prSet presAssocID="{D7E46585-5366-4C47-AFE2-D39F9E452E66}" presName="sibTrans" presStyleCnt="0"/>
      <dgm:spPr/>
    </dgm:pt>
    <dgm:pt modelId="{F9A19FE9-9C42-43EF-BD53-DBD2C6B2038F}" type="pres">
      <dgm:prSet presAssocID="{5E191FAA-75FB-4687-9FC7-ED7D636C2B76}" presName="node" presStyleLbl="node1" presStyleIdx="25" presStyleCnt="31">
        <dgm:presLayoutVars>
          <dgm:bulletEnabled val="1"/>
        </dgm:presLayoutVars>
      </dgm:prSet>
      <dgm:spPr/>
    </dgm:pt>
    <dgm:pt modelId="{F203B6F3-E69D-4975-89AF-A3B6F4EADD2A}" type="pres">
      <dgm:prSet presAssocID="{08429016-7ADE-4FEC-BC9B-861EF4A8C6CC}" presName="sibTrans" presStyleCnt="0"/>
      <dgm:spPr/>
    </dgm:pt>
    <dgm:pt modelId="{4EA640A6-06E8-46C5-89C6-463435D02A01}" type="pres">
      <dgm:prSet presAssocID="{2A950D15-6FD9-473D-BC82-B9038C8538CF}" presName="node" presStyleLbl="node1" presStyleIdx="26" presStyleCnt="31">
        <dgm:presLayoutVars>
          <dgm:bulletEnabled val="1"/>
        </dgm:presLayoutVars>
      </dgm:prSet>
      <dgm:spPr/>
    </dgm:pt>
    <dgm:pt modelId="{70CDA232-C846-4467-B7B1-7DA69E20CD2E}" type="pres">
      <dgm:prSet presAssocID="{9B58AC97-7A8B-4866-92F7-6E83FA071CA4}" presName="sibTrans" presStyleCnt="0"/>
      <dgm:spPr/>
    </dgm:pt>
    <dgm:pt modelId="{4AC24E7A-53CB-41E5-BF53-7FD90E5B6E4C}" type="pres">
      <dgm:prSet presAssocID="{205E2868-4378-44ED-AA72-77F425DF46B1}" presName="node" presStyleLbl="node1" presStyleIdx="27" presStyleCnt="31">
        <dgm:presLayoutVars>
          <dgm:bulletEnabled val="1"/>
        </dgm:presLayoutVars>
      </dgm:prSet>
      <dgm:spPr/>
    </dgm:pt>
    <dgm:pt modelId="{34D6D46F-BE2A-4871-8ED1-D229C0D2EB17}" type="pres">
      <dgm:prSet presAssocID="{205662CA-4BC2-4107-96FD-19D5C5892DDC}" presName="sibTrans" presStyleCnt="0"/>
      <dgm:spPr/>
    </dgm:pt>
    <dgm:pt modelId="{AC187F89-DE37-435E-BEBC-73B0B1E4D2C7}" type="pres">
      <dgm:prSet presAssocID="{DB8B2C86-AE7B-442B-B038-D3E3D901EAEE}" presName="node" presStyleLbl="node1" presStyleIdx="28" presStyleCnt="31">
        <dgm:presLayoutVars>
          <dgm:bulletEnabled val="1"/>
        </dgm:presLayoutVars>
      </dgm:prSet>
      <dgm:spPr/>
    </dgm:pt>
    <dgm:pt modelId="{AEA17F1F-E7D0-4F50-AA6A-B56A941CF72F}" type="pres">
      <dgm:prSet presAssocID="{092E0AA0-69D9-4E01-90CE-C8F1E7DEDC58}" presName="sibTrans" presStyleCnt="0"/>
      <dgm:spPr/>
    </dgm:pt>
    <dgm:pt modelId="{4888B577-4305-4A5E-9791-8FDDE93D3D58}" type="pres">
      <dgm:prSet presAssocID="{A9D423A7-B35F-490E-8A51-E204113E3019}" presName="node" presStyleLbl="node1" presStyleIdx="29" presStyleCnt="31">
        <dgm:presLayoutVars>
          <dgm:bulletEnabled val="1"/>
        </dgm:presLayoutVars>
      </dgm:prSet>
      <dgm:spPr/>
    </dgm:pt>
    <dgm:pt modelId="{225CF9B3-0C5B-410C-A7F1-7EC2E2D0F409}" type="pres">
      <dgm:prSet presAssocID="{24D0D03D-B947-4635-BB19-276FB0A48DCA}" presName="sibTrans" presStyleCnt="0"/>
      <dgm:spPr/>
    </dgm:pt>
    <dgm:pt modelId="{57CEE82D-77D8-4B41-8FCB-B9ADD83D2821}" type="pres">
      <dgm:prSet presAssocID="{E1A19DD8-18AE-4876-81FD-B1062F2156B3}" presName="node" presStyleLbl="node1" presStyleIdx="30" presStyleCnt="31">
        <dgm:presLayoutVars>
          <dgm:bulletEnabled val="1"/>
        </dgm:presLayoutVars>
      </dgm:prSet>
      <dgm:spPr/>
    </dgm:pt>
  </dgm:ptLst>
  <dgm:cxnLst>
    <dgm:cxn modelId="{1E007F04-FF77-48A3-A617-20F27F2E7C1C}" srcId="{D428FE21-1D0A-48D2-A574-E03D5877F311}" destId="{4D3D45C7-A724-465E-BC97-5EDF74E70CB7}" srcOrd="11" destOrd="0" parTransId="{EE50EB0C-AC78-4CDF-8F66-C60A345D9E28}" sibTransId="{8530DE4E-D00C-4A10-B2B8-B1BDB4749A54}"/>
    <dgm:cxn modelId="{AF783B06-7C40-4688-8DED-35C9DB4BFA5B}" srcId="{D428FE21-1D0A-48D2-A574-E03D5877F311}" destId="{3204D3C2-310D-44E8-B59C-246B5C294883}" srcOrd="1" destOrd="0" parTransId="{64C9D1D9-181C-45F4-B39F-813695D5D4D7}" sibTransId="{0BD70CC7-DCFA-4F40-A4A3-6AFA215E594B}"/>
    <dgm:cxn modelId="{A730DE0F-DC2D-4C42-8CCC-340161CB848A}" type="presOf" srcId="{3204D3C2-310D-44E8-B59C-246B5C294883}" destId="{09B63636-7DFC-417C-88F5-DE057227BBC8}" srcOrd="0" destOrd="0" presId="urn:microsoft.com/office/officeart/2005/8/layout/default"/>
    <dgm:cxn modelId="{1743A510-C478-4980-977B-9E7718942779}" srcId="{D428FE21-1D0A-48D2-A574-E03D5877F311}" destId="{FE1E532D-8C8A-41E4-BC76-68CD3AD69F4B}" srcOrd="21" destOrd="0" parTransId="{961F2E3B-48EB-4A99-919D-D27C0B2AF7EF}" sibTransId="{06681D02-24C8-4E51-B34E-C1E5BE56B3FE}"/>
    <dgm:cxn modelId="{63301013-EA04-47E9-885A-EA4853AC8383}" type="presOf" srcId="{B561E284-19EE-4C58-A57F-46A52B211228}" destId="{598E0E32-E06E-4A33-8B76-D165806178B4}" srcOrd="0" destOrd="0" presId="urn:microsoft.com/office/officeart/2005/8/layout/default"/>
    <dgm:cxn modelId="{20D6E21A-9B3D-4CEE-9769-20EE6FD86234}" type="presOf" srcId="{8DB99072-C747-4EDE-9CA8-38910BECE45A}" destId="{F9DA6C81-3A0B-481E-B84B-06F1F15984B7}" srcOrd="0" destOrd="0" presId="urn:microsoft.com/office/officeart/2005/8/layout/default"/>
    <dgm:cxn modelId="{61E4661C-F690-46A0-9E05-BE904A1DF5F9}" type="presOf" srcId="{FE1E532D-8C8A-41E4-BC76-68CD3AD69F4B}" destId="{DC0707C1-C0F0-40B3-AF88-04FAF10AE59F}" srcOrd="0" destOrd="0" presId="urn:microsoft.com/office/officeart/2005/8/layout/default"/>
    <dgm:cxn modelId="{CE50751E-346B-4550-AFC4-D87F80118476}" type="presOf" srcId="{29FF8A7E-9F45-4938-B0FF-15E84F705ED7}" destId="{4BCC619C-70C2-4A00-8280-6A1AB38B2615}" srcOrd="0" destOrd="0" presId="urn:microsoft.com/office/officeart/2005/8/layout/default"/>
    <dgm:cxn modelId="{AACC2B24-8B02-4D21-B7FB-8D051B74B373}" type="presOf" srcId="{7EB93E7F-A7E6-4B32-B7E9-5FC7C97A8D49}" destId="{E1D4A5E0-49EA-4F66-A86D-6AD61F3CC050}" srcOrd="0" destOrd="0" presId="urn:microsoft.com/office/officeart/2005/8/layout/default"/>
    <dgm:cxn modelId="{FBFEC924-B802-4C95-84E2-6EB81EC0C266}" srcId="{D428FE21-1D0A-48D2-A574-E03D5877F311}" destId="{A9D423A7-B35F-490E-8A51-E204113E3019}" srcOrd="29" destOrd="0" parTransId="{5C65A917-92F3-4256-90BA-A68A718D1D65}" sibTransId="{24D0D03D-B947-4635-BB19-276FB0A48DCA}"/>
    <dgm:cxn modelId="{C0210627-FD3C-48C7-AD74-0201F09ABDC6}" srcId="{D428FE21-1D0A-48D2-A574-E03D5877F311}" destId="{B06577CE-B0EA-49F2-8CC4-A76F2475CE71}" srcOrd="22" destOrd="0" parTransId="{C0880C78-A43F-4D82-8475-36C3C5EB380E}" sibTransId="{69BAF039-CBB2-47F7-9533-55E137B4FA5A}"/>
    <dgm:cxn modelId="{195F7D2D-337B-4ACF-8327-3D2C84BF582D}" type="presOf" srcId="{5DBCE0B6-DDA0-4C87-AF07-998B54CC5309}" destId="{794BAFBF-9E38-45B2-9145-FF5E069E7801}" srcOrd="0" destOrd="0" presId="urn:microsoft.com/office/officeart/2005/8/layout/default"/>
    <dgm:cxn modelId="{5C607231-FE23-448A-9730-70C2558379C1}" srcId="{D428FE21-1D0A-48D2-A574-E03D5877F311}" destId="{666E06C9-282A-4D8D-8FD4-FE7A183DFF68}" srcOrd="16" destOrd="0" parTransId="{4E5C33C8-A98F-4861-96FA-BD65241CCF75}" sibTransId="{FE14DBC6-7B4B-41C7-BABE-C76B5B66D5FD}"/>
    <dgm:cxn modelId="{6591EB34-7CB9-438B-8015-22710C31FFC6}" srcId="{D428FE21-1D0A-48D2-A574-E03D5877F311}" destId="{A8A511A3-DDB9-4071-9152-B24A9B92C758}" srcOrd="5" destOrd="0" parTransId="{EC855281-8F94-4866-9445-ED663B19BFA4}" sibTransId="{CB8BD88E-00C9-4AE7-A159-B7429AFB6A49}"/>
    <dgm:cxn modelId="{BC9CAE3D-E0B0-4B0D-8F00-F89CE5AC76DF}" type="presOf" srcId="{DA1B3259-A3BB-48BD-BD74-B25BE9CC9485}" destId="{E53AF8AD-9CE1-4EBA-AF6B-5654A6DFCBDA}" srcOrd="0" destOrd="0" presId="urn:microsoft.com/office/officeart/2005/8/layout/default"/>
    <dgm:cxn modelId="{0757C23D-3B18-42FD-9A75-DC4D24A33BB3}" type="presOf" srcId="{04ACE8B4-4B02-4FF0-BD6D-2C39243387FC}" destId="{3EEAC68E-3244-474D-B356-FCB44637DBB6}" srcOrd="0" destOrd="0" presId="urn:microsoft.com/office/officeart/2005/8/layout/default"/>
    <dgm:cxn modelId="{A5DC133E-66D4-4B5A-8C9A-6CF36F5E4A27}" srcId="{D428FE21-1D0A-48D2-A574-E03D5877F311}" destId="{4F8F4604-4D88-4F27-97AB-8D1430D0339D}" srcOrd="10" destOrd="0" parTransId="{6C21AD99-5A4F-456D-9AD9-E286E209AB18}" sibTransId="{8E3F86AE-8BF5-4EAC-B3BA-12D02F4A60D8}"/>
    <dgm:cxn modelId="{6E321E60-FA7F-4900-9EA9-AADBA9943C7D}" srcId="{D428FE21-1D0A-48D2-A574-E03D5877F311}" destId="{605C6131-BFDC-47A2-8D11-633168F57772}" srcOrd="6" destOrd="0" parTransId="{B737634D-4814-47AB-8918-E76CD62DF1C1}" sibTransId="{4B4A3151-5951-428B-B64B-2D2DDCB811F1}"/>
    <dgm:cxn modelId="{A404D260-5B16-4020-9555-B857890A26E8}" type="presOf" srcId="{A8A511A3-DDB9-4071-9152-B24A9B92C758}" destId="{3C10F465-EE9E-45FD-A6AD-90ABC8E38251}" srcOrd="0" destOrd="0" presId="urn:microsoft.com/office/officeart/2005/8/layout/default"/>
    <dgm:cxn modelId="{56872245-2A88-4501-899B-506C88DD1076}" type="presOf" srcId="{D428FE21-1D0A-48D2-A574-E03D5877F311}" destId="{D1F37CB4-78F1-4339-9AA3-7D64B0DAA0A1}" srcOrd="0" destOrd="0" presId="urn:microsoft.com/office/officeart/2005/8/layout/default"/>
    <dgm:cxn modelId="{892F4965-C792-471C-85C4-C73867D79E73}" type="presOf" srcId="{DB8B2C86-AE7B-442B-B038-D3E3D901EAEE}" destId="{AC187F89-DE37-435E-BEBC-73B0B1E4D2C7}" srcOrd="0" destOrd="0" presId="urn:microsoft.com/office/officeart/2005/8/layout/default"/>
    <dgm:cxn modelId="{71321669-7764-45F1-B259-1DCEC08CCA98}" srcId="{D428FE21-1D0A-48D2-A574-E03D5877F311}" destId="{5DBCE0B6-DDA0-4C87-AF07-998B54CC5309}" srcOrd="23" destOrd="0" parTransId="{CC926988-FF7F-4D87-9F76-FACE6315100E}" sibTransId="{3BA93042-5F73-451D-8056-E4D422A606CB}"/>
    <dgm:cxn modelId="{B928834A-CC63-4791-98DE-811D249EC82D}" srcId="{D428FE21-1D0A-48D2-A574-E03D5877F311}" destId="{7B1BBEB0-A941-4E08-A410-481FEBD6BE35}" srcOrd="20" destOrd="0" parTransId="{45202A62-DBC8-4AB5-9148-06EBBB3CFB94}" sibTransId="{96E0010D-CAE6-4E81-8983-33D7C9EC2773}"/>
    <dgm:cxn modelId="{BF0E916A-D2F0-4CBA-955D-6828021EBB68}" type="presOf" srcId="{8541A579-FF40-4AE5-ABF9-F2A3CC65DD5A}" destId="{F0D1A344-8DB4-44B7-B446-31C70BDA636F}" srcOrd="0" destOrd="0" presId="urn:microsoft.com/office/officeart/2005/8/layout/default"/>
    <dgm:cxn modelId="{7304346B-11DA-4521-94E4-6D8C5F5844D0}" srcId="{D428FE21-1D0A-48D2-A574-E03D5877F311}" destId="{2A950D15-6FD9-473D-BC82-B9038C8538CF}" srcOrd="26" destOrd="0" parTransId="{DE074BC8-0867-41B9-AB5D-66BE81B9BF0B}" sibTransId="{9B58AC97-7A8B-4866-92F7-6E83FA071CA4}"/>
    <dgm:cxn modelId="{111F8C4B-FF8C-431E-ABA8-69C21DA7E36E}" srcId="{D428FE21-1D0A-48D2-A574-E03D5877F311}" destId="{7EB93E7F-A7E6-4B32-B7E9-5FC7C97A8D49}" srcOrd="19" destOrd="0" parTransId="{8CA3E13A-EF83-4DA8-A53F-B4C116F3F1BD}" sibTransId="{FB07CD26-102E-42CC-B904-D0CA89BC3062}"/>
    <dgm:cxn modelId="{39558D6B-ECF4-4E68-A29B-72FE8389C131}" srcId="{D428FE21-1D0A-48D2-A574-E03D5877F311}" destId="{E1A19DD8-18AE-4876-81FD-B1062F2156B3}" srcOrd="30" destOrd="0" parTransId="{86BCE1AB-E339-429F-BD4D-63776E34E526}" sibTransId="{A6833F15-19CE-4EBB-B252-D75EA93940A9}"/>
    <dgm:cxn modelId="{AED3DD4B-01C1-4A9D-8B21-2BA835F309AD}" type="presOf" srcId="{7B1BBEB0-A941-4E08-A410-481FEBD6BE35}" destId="{31A648FE-CDCA-4F12-83EF-A69C5F73465E}" srcOrd="0" destOrd="0" presId="urn:microsoft.com/office/officeart/2005/8/layout/default"/>
    <dgm:cxn modelId="{A5C1BF6E-E92D-4E49-A962-649F6601C5CD}" srcId="{D428FE21-1D0A-48D2-A574-E03D5877F311}" destId="{04ACE8B4-4B02-4FF0-BD6D-2C39243387FC}" srcOrd="14" destOrd="0" parTransId="{735F1C2E-1A31-4C5B-BD2D-2E0C118FF60C}" sibTransId="{BD8FFBF8-6D9B-40E8-8429-46E7DAA9353D}"/>
    <dgm:cxn modelId="{052A6A6F-4E8C-4243-82C1-62DFC820F5CB}" type="presOf" srcId="{75DEECF8-29D3-4E89-921D-40E531988FBE}" destId="{DE36894A-0857-4D19-8248-074098AAA4BD}" srcOrd="0" destOrd="0" presId="urn:microsoft.com/office/officeart/2005/8/layout/default"/>
    <dgm:cxn modelId="{217EC150-D8F1-4A9F-92D4-9083CB846E07}" type="presOf" srcId="{4F8F4604-4D88-4F27-97AB-8D1430D0339D}" destId="{292B3526-D94B-4016-B6F6-34AAA123309C}" srcOrd="0" destOrd="0" presId="urn:microsoft.com/office/officeart/2005/8/layout/default"/>
    <dgm:cxn modelId="{A60DC773-5793-423A-A637-86088C276602}" type="presOf" srcId="{605C6131-BFDC-47A2-8D11-633168F57772}" destId="{8EA518ED-EE29-4A81-965A-2549E079CB27}" srcOrd="0" destOrd="0" presId="urn:microsoft.com/office/officeart/2005/8/layout/default"/>
    <dgm:cxn modelId="{942F3679-79F7-4939-A6BB-F27D4A0A124A}" type="presOf" srcId="{4D5B227B-A3FD-470A-9876-9238DAFE1830}" destId="{E72AC471-9F1E-4B03-83B3-CA7E3CF24F6A}" srcOrd="0" destOrd="0" presId="urn:microsoft.com/office/officeart/2005/8/layout/default"/>
    <dgm:cxn modelId="{11C4CE59-E808-4F38-BC80-F257B6BDA049}" srcId="{D428FE21-1D0A-48D2-A574-E03D5877F311}" destId="{205E2868-4378-44ED-AA72-77F425DF46B1}" srcOrd="27" destOrd="0" parTransId="{5A271176-FC58-46B6-8DCD-9A7E915FF607}" sibTransId="{205662CA-4BC2-4107-96FD-19D5C5892DDC}"/>
    <dgm:cxn modelId="{2B14895A-52CA-4506-8FF2-4DA165D2A055}" srcId="{D428FE21-1D0A-48D2-A574-E03D5877F311}" destId="{DB8B2C86-AE7B-442B-B038-D3E3D901EAEE}" srcOrd="28" destOrd="0" parTransId="{8D42249C-04F8-43B1-91C6-D98AA5485B55}" sibTransId="{092E0AA0-69D9-4E01-90CE-C8F1E7DEDC58}"/>
    <dgm:cxn modelId="{D1A3F681-C6AD-440C-803F-3D369F3EAB8D}" srcId="{D428FE21-1D0A-48D2-A574-E03D5877F311}" destId="{8DB99072-C747-4EDE-9CA8-38910BECE45A}" srcOrd="13" destOrd="0" parTransId="{519F8438-B285-4921-A48A-B5AE31C490DC}" sibTransId="{75043ACD-E39E-482B-8F38-532AF2ECD29C}"/>
    <dgm:cxn modelId="{F9A89B84-CD07-42DF-8F51-AF3EE11FF9B3}" srcId="{D428FE21-1D0A-48D2-A574-E03D5877F311}" destId="{5730664D-E965-4EA3-87EF-F8302099D87A}" srcOrd="12" destOrd="0" parTransId="{B85DA3D5-CD3D-4DD7-A29F-E2EFE2B8AD1E}" sibTransId="{A3A5E8AF-E29B-4CCE-BB0E-481714B28B0D}"/>
    <dgm:cxn modelId="{EC0A7387-A334-47EF-AC24-A656728A6668}" srcId="{D428FE21-1D0A-48D2-A574-E03D5877F311}" destId="{8541A579-FF40-4AE5-ABF9-F2A3CC65DD5A}" srcOrd="17" destOrd="0" parTransId="{5A64C996-37EA-46DF-BECA-5C4BF4C66E19}" sibTransId="{168CF92D-343E-4166-A37C-9FB9DCE1734F}"/>
    <dgm:cxn modelId="{242F9488-0DB2-431C-A937-D0BD1F5A3D81}" type="presOf" srcId="{5730664D-E965-4EA3-87EF-F8302099D87A}" destId="{9AEED0BB-7FCF-4334-BC1D-D77A56D19604}" srcOrd="0" destOrd="0" presId="urn:microsoft.com/office/officeart/2005/8/layout/default"/>
    <dgm:cxn modelId="{80CBA08C-DEED-4787-8639-258A79349DD5}" type="presOf" srcId="{E1A19DD8-18AE-4876-81FD-B1062F2156B3}" destId="{57CEE82D-77D8-4B41-8FCB-B9ADD83D2821}" srcOrd="0" destOrd="0" presId="urn:microsoft.com/office/officeart/2005/8/layout/default"/>
    <dgm:cxn modelId="{FE13628D-8CAF-482D-AB39-51C2E75A9E17}" type="presOf" srcId="{83A1A6BE-7994-4F37-8857-7D635F6F27EF}" destId="{80F21B76-D0B4-4D81-9927-9C47D6B78085}" srcOrd="0" destOrd="0" presId="urn:microsoft.com/office/officeart/2005/8/layout/default"/>
    <dgm:cxn modelId="{281F0993-0992-497B-B80C-799042A0F76E}" srcId="{D428FE21-1D0A-48D2-A574-E03D5877F311}" destId="{4D5B227B-A3FD-470A-9876-9238DAFE1830}" srcOrd="0" destOrd="0" parTransId="{07997B34-259B-496D-8F56-71D43EF2DB71}" sibTransId="{F6041321-F748-470C-9FC8-D64BDE37BF09}"/>
    <dgm:cxn modelId="{E47FB89B-2ED3-4815-A0B4-C3E62E8393D3}" srcId="{D428FE21-1D0A-48D2-A574-E03D5877F311}" destId="{20C431B0-A88D-4878-9AE4-BC7DD5EA0033}" srcOrd="8" destOrd="0" parTransId="{000D171A-B94F-4E18-A8EB-1DC8DB36D245}" sibTransId="{A67E3218-2CB9-408B-A4C1-912B8BB44D8E}"/>
    <dgm:cxn modelId="{0F6B429C-D572-4990-9682-D75AC79E099B}" srcId="{D428FE21-1D0A-48D2-A574-E03D5877F311}" destId="{29FF8A7E-9F45-4938-B0FF-15E84F705ED7}" srcOrd="15" destOrd="0" parTransId="{101BB585-7D79-4A75-81A4-2810C56F190E}" sibTransId="{CCC3D81A-F131-4B54-A493-B963393BF660}"/>
    <dgm:cxn modelId="{3BE36B9D-CF8F-418F-B947-A642492FDA76}" type="presOf" srcId="{205E2868-4378-44ED-AA72-77F425DF46B1}" destId="{4AC24E7A-53CB-41E5-BF53-7FD90E5B6E4C}" srcOrd="0" destOrd="0" presId="urn:microsoft.com/office/officeart/2005/8/layout/default"/>
    <dgm:cxn modelId="{6F8B5F9E-1587-47BC-86FE-16EB384D1C64}" type="presOf" srcId="{2A950D15-6FD9-473D-BC82-B9038C8538CF}" destId="{4EA640A6-06E8-46C5-89C6-463435D02A01}" srcOrd="0" destOrd="0" presId="urn:microsoft.com/office/officeart/2005/8/layout/default"/>
    <dgm:cxn modelId="{2558929F-EDFE-4EC3-B984-7CE9F0E1DB7F}" type="presOf" srcId="{C90846A9-8202-4745-8D8E-9FA3529E308A}" destId="{D0F1215C-CC27-4057-8E1D-D4409AF38CAE}" srcOrd="0" destOrd="0" presId="urn:microsoft.com/office/officeart/2005/8/layout/default"/>
    <dgm:cxn modelId="{63D300A1-747A-4B00-8277-308F45F36ECB}" srcId="{D428FE21-1D0A-48D2-A574-E03D5877F311}" destId="{75DEECF8-29D3-4E89-921D-40E531988FBE}" srcOrd="7" destOrd="0" parTransId="{8035A1E5-555C-4918-B4D4-B86F0EC41C28}" sibTransId="{68DDF756-842E-447C-9CC8-8C8E05C0BE39}"/>
    <dgm:cxn modelId="{D1D9F7A6-C43C-4501-9A67-32422F58B08F}" srcId="{D428FE21-1D0A-48D2-A574-E03D5877F311}" destId="{C90846A9-8202-4745-8D8E-9FA3529E308A}" srcOrd="18" destOrd="0" parTransId="{9E91B59B-8FEC-42E7-A73A-78119A21AC2C}" sibTransId="{C3997ACB-0282-4B6B-8A34-B32DB9734D27}"/>
    <dgm:cxn modelId="{BCED2AA7-FB2C-4225-9286-F32EDFF26A9D}" srcId="{D428FE21-1D0A-48D2-A574-E03D5877F311}" destId="{83A1A6BE-7994-4F37-8857-7D635F6F27EF}" srcOrd="3" destOrd="0" parTransId="{23CDAC57-DA4D-4887-B829-A512A1E1E1F7}" sibTransId="{DDA57DAB-41BC-4719-8EDD-F95237ED8EC6}"/>
    <dgm:cxn modelId="{7AF5BEAC-20F2-4EE3-9B15-0C2826F19276}" type="presOf" srcId="{0D1F0700-F780-4C6C-9250-D32A414F5C26}" destId="{AE19FDE5-89CD-418E-AA00-626DB472B2A7}" srcOrd="0" destOrd="0" presId="urn:microsoft.com/office/officeart/2005/8/layout/default"/>
    <dgm:cxn modelId="{CB795DBB-BB0D-4951-BE20-49F558795631}" srcId="{D428FE21-1D0A-48D2-A574-E03D5877F311}" destId="{0D1F0700-F780-4C6C-9250-D32A414F5C26}" srcOrd="4" destOrd="0" parTransId="{724D6011-1985-40BE-9CBA-4C563ADC0F83}" sibTransId="{549648DD-BC26-40D1-BF42-EFD2F7B52459}"/>
    <dgm:cxn modelId="{EF438DC1-2B28-4D21-A90A-B897D511DDB8}" type="presOf" srcId="{B06577CE-B0EA-49F2-8CC4-A76F2475CE71}" destId="{030EA39D-CB25-446C-948C-E0812417EE1F}" srcOrd="0" destOrd="0" presId="urn:microsoft.com/office/officeart/2005/8/layout/default"/>
    <dgm:cxn modelId="{A2411BC2-5831-4399-84BA-DDB67BAB8F60}" type="presOf" srcId="{5E191FAA-75FB-4687-9FC7-ED7D636C2B76}" destId="{F9A19FE9-9C42-43EF-BD53-DBD2C6B2038F}" srcOrd="0" destOrd="0" presId="urn:microsoft.com/office/officeart/2005/8/layout/default"/>
    <dgm:cxn modelId="{FFCD54D3-19E4-49F2-BF5E-75A933BFD484}" srcId="{D428FE21-1D0A-48D2-A574-E03D5877F311}" destId="{B561E284-19EE-4C58-A57F-46A52B211228}" srcOrd="9" destOrd="0" parTransId="{D403E304-EE8E-499A-8CEC-9D6B862428C9}" sibTransId="{C4F8BFD8-0308-4658-97EA-6294E8897EB9}"/>
    <dgm:cxn modelId="{767118D5-5146-473A-8F07-B0FFC687C946}" srcId="{D428FE21-1D0A-48D2-A574-E03D5877F311}" destId="{DA98F244-898B-4394-BE40-2465E75A9299}" srcOrd="2" destOrd="0" parTransId="{27D37B32-7518-4455-BAE8-35CE7DB487F9}" sibTransId="{03D0B7CF-0D9B-4549-9E9C-F923D9DDFD2E}"/>
    <dgm:cxn modelId="{95867AD5-3488-491F-B90A-1ADBBD6CAC4C}" type="presOf" srcId="{4D3D45C7-A724-465E-BC97-5EDF74E70CB7}" destId="{3A6E6E09-4688-49B8-B4C9-F71410ED351E}" srcOrd="0" destOrd="0" presId="urn:microsoft.com/office/officeart/2005/8/layout/default"/>
    <dgm:cxn modelId="{44473FE0-CB7C-4CF8-A7EC-DE30DC9C8419}" srcId="{D428FE21-1D0A-48D2-A574-E03D5877F311}" destId="{5E191FAA-75FB-4687-9FC7-ED7D636C2B76}" srcOrd="25" destOrd="0" parTransId="{FB535498-8E86-43F3-9D53-DF8DCA05477E}" sibTransId="{08429016-7ADE-4FEC-BC9B-861EF4A8C6CC}"/>
    <dgm:cxn modelId="{D9C5FFE7-B305-493F-9AB6-EB525E7B9362}" type="presOf" srcId="{666E06C9-282A-4D8D-8FD4-FE7A183DFF68}" destId="{C5E2B019-3D60-44BD-A8EA-91223D8C86A3}" srcOrd="0" destOrd="0" presId="urn:microsoft.com/office/officeart/2005/8/layout/default"/>
    <dgm:cxn modelId="{198FF1EE-5B5D-42D0-A4DB-481168AE917F}" type="presOf" srcId="{20C431B0-A88D-4878-9AE4-BC7DD5EA0033}" destId="{EB753C78-8A22-4B37-81B4-894636121130}" srcOrd="0" destOrd="0" presId="urn:microsoft.com/office/officeart/2005/8/layout/default"/>
    <dgm:cxn modelId="{F04205F1-F859-4379-A6AC-81873C66BC1E}" srcId="{D428FE21-1D0A-48D2-A574-E03D5877F311}" destId="{DA1B3259-A3BB-48BD-BD74-B25BE9CC9485}" srcOrd="24" destOrd="0" parTransId="{4E99872C-5D49-4CB6-8DF8-BF851AA43957}" sibTransId="{D7E46585-5366-4C47-AFE2-D39F9E452E66}"/>
    <dgm:cxn modelId="{C46700F4-9737-4F15-9128-F252C00C731E}" type="presOf" srcId="{DA98F244-898B-4394-BE40-2465E75A9299}" destId="{48708B33-DA96-48E5-9746-D6C50983730A}" srcOrd="0" destOrd="0" presId="urn:microsoft.com/office/officeart/2005/8/layout/default"/>
    <dgm:cxn modelId="{14A759F5-C23F-44D2-8E63-D45E0B2CFCCC}" type="presOf" srcId="{A9D423A7-B35F-490E-8A51-E204113E3019}" destId="{4888B577-4305-4A5E-9791-8FDDE93D3D58}" srcOrd="0" destOrd="0" presId="urn:microsoft.com/office/officeart/2005/8/layout/default"/>
    <dgm:cxn modelId="{9A167FC9-73A4-43BD-B00C-6554A0959FCF}" type="presParOf" srcId="{D1F37CB4-78F1-4339-9AA3-7D64B0DAA0A1}" destId="{E72AC471-9F1E-4B03-83B3-CA7E3CF24F6A}" srcOrd="0" destOrd="0" presId="urn:microsoft.com/office/officeart/2005/8/layout/default"/>
    <dgm:cxn modelId="{167B1570-3A2A-43D7-BBCE-037E150C79C3}" type="presParOf" srcId="{D1F37CB4-78F1-4339-9AA3-7D64B0DAA0A1}" destId="{44AF8EF7-BBE3-4F86-8C8F-00C50A06FBFB}" srcOrd="1" destOrd="0" presId="urn:microsoft.com/office/officeart/2005/8/layout/default"/>
    <dgm:cxn modelId="{D2CF97BC-88C7-42E0-B893-D00B2ED5271C}" type="presParOf" srcId="{D1F37CB4-78F1-4339-9AA3-7D64B0DAA0A1}" destId="{09B63636-7DFC-417C-88F5-DE057227BBC8}" srcOrd="2" destOrd="0" presId="urn:microsoft.com/office/officeart/2005/8/layout/default"/>
    <dgm:cxn modelId="{518FAC73-6341-4688-A30A-49538599B120}" type="presParOf" srcId="{D1F37CB4-78F1-4339-9AA3-7D64B0DAA0A1}" destId="{15D10AAE-23F5-4523-BC8C-A25B06602E13}" srcOrd="3" destOrd="0" presId="urn:microsoft.com/office/officeart/2005/8/layout/default"/>
    <dgm:cxn modelId="{2A4D7609-75C0-431C-B435-091CFEE2285C}" type="presParOf" srcId="{D1F37CB4-78F1-4339-9AA3-7D64B0DAA0A1}" destId="{48708B33-DA96-48E5-9746-D6C50983730A}" srcOrd="4" destOrd="0" presId="urn:microsoft.com/office/officeart/2005/8/layout/default"/>
    <dgm:cxn modelId="{8180F5F3-B247-4710-8506-C06849F4BE37}" type="presParOf" srcId="{D1F37CB4-78F1-4339-9AA3-7D64B0DAA0A1}" destId="{DC125F0F-3791-4628-95C0-DCE9547A91D3}" srcOrd="5" destOrd="0" presId="urn:microsoft.com/office/officeart/2005/8/layout/default"/>
    <dgm:cxn modelId="{B8F990B6-8927-4255-938C-93CB88527779}" type="presParOf" srcId="{D1F37CB4-78F1-4339-9AA3-7D64B0DAA0A1}" destId="{80F21B76-D0B4-4D81-9927-9C47D6B78085}" srcOrd="6" destOrd="0" presId="urn:microsoft.com/office/officeart/2005/8/layout/default"/>
    <dgm:cxn modelId="{BEEFAE1E-CDEE-4ED0-98B1-D4A5D47664B1}" type="presParOf" srcId="{D1F37CB4-78F1-4339-9AA3-7D64B0DAA0A1}" destId="{A3D34650-7786-4F38-A716-A6FE2A22A3DF}" srcOrd="7" destOrd="0" presId="urn:microsoft.com/office/officeart/2005/8/layout/default"/>
    <dgm:cxn modelId="{466FC366-FA24-46AB-AB75-46C0FEAA8119}" type="presParOf" srcId="{D1F37CB4-78F1-4339-9AA3-7D64B0DAA0A1}" destId="{AE19FDE5-89CD-418E-AA00-626DB472B2A7}" srcOrd="8" destOrd="0" presId="urn:microsoft.com/office/officeart/2005/8/layout/default"/>
    <dgm:cxn modelId="{ACEBA5DF-0646-478D-9066-CD5E2E55B4C3}" type="presParOf" srcId="{D1F37CB4-78F1-4339-9AA3-7D64B0DAA0A1}" destId="{C06060EF-49E7-4D05-9BA9-321972C2C5EB}" srcOrd="9" destOrd="0" presId="urn:microsoft.com/office/officeart/2005/8/layout/default"/>
    <dgm:cxn modelId="{EC442A0E-4F6F-4D92-B039-5578E3A29674}" type="presParOf" srcId="{D1F37CB4-78F1-4339-9AA3-7D64B0DAA0A1}" destId="{3C10F465-EE9E-45FD-A6AD-90ABC8E38251}" srcOrd="10" destOrd="0" presId="urn:microsoft.com/office/officeart/2005/8/layout/default"/>
    <dgm:cxn modelId="{33594F98-1392-4D21-AF6F-FC8FA040284C}" type="presParOf" srcId="{D1F37CB4-78F1-4339-9AA3-7D64B0DAA0A1}" destId="{101D532F-D2AE-49A0-84AF-33FD5056F231}" srcOrd="11" destOrd="0" presId="urn:microsoft.com/office/officeart/2005/8/layout/default"/>
    <dgm:cxn modelId="{53480DC7-96AB-42CB-8EBA-33CD9CF91B5C}" type="presParOf" srcId="{D1F37CB4-78F1-4339-9AA3-7D64B0DAA0A1}" destId="{8EA518ED-EE29-4A81-965A-2549E079CB27}" srcOrd="12" destOrd="0" presId="urn:microsoft.com/office/officeart/2005/8/layout/default"/>
    <dgm:cxn modelId="{705EFA48-1472-46B9-80D4-16F78BFC3959}" type="presParOf" srcId="{D1F37CB4-78F1-4339-9AA3-7D64B0DAA0A1}" destId="{5BDC313A-DCE8-4148-BC6E-526DAD4DE729}" srcOrd="13" destOrd="0" presId="urn:microsoft.com/office/officeart/2005/8/layout/default"/>
    <dgm:cxn modelId="{551DDE0D-64F5-4D6A-9A99-9C980F010480}" type="presParOf" srcId="{D1F37CB4-78F1-4339-9AA3-7D64B0DAA0A1}" destId="{DE36894A-0857-4D19-8248-074098AAA4BD}" srcOrd="14" destOrd="0" presId="urn:microsoft.com/office/officeart/2005/8/layout/default"/>
    <dgm:cxn modelId="{A1D90144-08B7-44AA-BAE9-7F7194B195E1}" type="presParOf" srcId="{D1F37CB4-78F1-4339-9AA3-7D64B0DAA0A1}" destId="{EED27E9C-8CB9-4F66-8C1A-D0548E7FA615}" srcOrd="15" destOrd="0" presId="urn:microsoft.com/office/officeart/2005/8/layout/default"/>
    <dgm:cxn modelId="{B26136B9-CCBA-424A-BD7A-15BCCAB8FDFD}" type="presParOf" srcId="{D1F37CB4-78F1-4339-9AA3-7D64B0DAA0A1}" destId="{EB753C78-8A22-4B37-81B4-894636121130}" srcOrd="16" destOrd="0" presId="urn:microsoft.com/office/officeart/2005/8/layout/default"/>
    <dgm:cxn modelId="{538E65B7-38D5-4B6D-9182-0DD4A7550F49}" type="presParOf" srcId="{D1F37CB4-78F1-4339-9AA3-7D64B0DAA0A1}" destId="{48BC561A-41E3-4C6C-AA35-38F39D1468E5}" srcOrd="17" destOrd="0" presId="urn:microsoft.com/office/officeart/2005/8/layout/default"/>
    <dgm:cxn modelId="{F83FCC36-E23D-4D5E-93C7-F670F6D99609}" type="presParOf" srcId="{D1F37CB4-78F1-4339-9AA3-7D64B0DAA0A1}" destId="{598E0E32-E06E-4A33-8B76-D165806178B4}" srcOrd="18" destOrd="0" presId="urn:microsoft.com/office/officeart/2005/8/layout/default"/>
    <dgm:cxn modelId="{4BDEC2E9-DC26-490C-ACE2-D2EE53A315D7}" type="presParOf" srcId="{D1F37CB4-78F1-4339-9AA3-7D64B0DAA0A1}" destId="{D65D3CE4-1792-4817-8A66-EEA7E98777C7}" srcOrd="19" destOrd="0" presId="urn:microsoft.com/office/officeart/2005/8/layout/default"/>
    <dgm:cxn modelId="{4B9B3613-5E04-419A-BC64-D84916E22CF9}" type="presParOf" srcId="{D1F37CB4-78F1-4339-9AA3-7D64B0DAA0A1}" destId="{292B3526-D94B-4016-B6F6-34AAA123309C}" srcOrd="20" destOrd="0" presId="urn:microsoft.com/office/officeart/2005/8/layout/default"/>
    <dgm:cxn modelId="{07708608-D497-479E-8D04-148500D67B93}" type="presParOf" srcId="{D1F37CB4-78F1-4339-9AA3-7D64B0DAA0A1}" destId="{6DBE7C8D-6F2D-43C3-8499-45802BE6336F}" srcOrd="21" destOrd="0" presId="urn:microsoft.com/office/officeart/2005/8/layout/default"/>
    <dgm:cxn modelId="{8BD28624-5FE8-47DE-A279-443173FFB6FD}" type="presParOf" srcId="{D1F37CB4-78F1-4339-9AA3-7D64B0DAA0A1}" destId="{3A6E6E09-4688-49B8-B4C9-F71410ED351E}" srcOrd="22" destOrd="0" presId="urn:microsoft.com/office/officeart/2005/8/layout/default"/>
    <dgm:cxn modelId="{07DAB3B2-A178-4C0C-920A-7B1E786BF250}" type="presParOf" srcId="{D1F37CB4-78F1-4339-9AA3-7D64B0DAA0A1}" destId="{E7FB1D78-F5CC-4B85-B4FF-34FDED59B315}" srcOrd="23" destOrd="0" presId="urn:microsoft.com/office/officeart/2005/8/layout/default"/>
    <dgm:cxn modelId="{BAB12B9F-5A71-473F-B6D7-1E405CE94AC8}" type="presParOf" srcId="{D1F37CB4-78F1-4339-9AA3-7D64B0DAA0A1}" destId="{9AEED0BB-7FCF-4334-BC1D-D77A56D19604}" srcOrd="24" destOrd="0" presId="urn:microsoft.com/office/officeart/2005/8/layout/default"/>
    <dgm:cxn modelId="{793D74BF-AC4A-4F9B-A240-B5D9A37035DF}" type="presParOf" srcId="{D1F37CB4-78F1-4339-9AA3-7D64B0DAA0A1}" destId="{3D37CB31-2EAC-467F-92EB-81723995E82C}" srcOrd="25" destOrd="0" presId="urn:microsoft.com/office/officeart/2005/8/layout/default"/>
    <dgm:cxn modelId="{14745A19-AEDD-4A21-987E-6009522B1FFD}" type="presParOf" srcId="{D1F37CB4-78F1-4339-9AA3-7D64B0DAA0A1}" destId="{F9DA6C81-3A0B-481E-B84B-06F1F15984B7}" srcOrd="26" destOrd="0" presId="urn:microsoft.com/office/officeart/2005/8/layout/default"/>
    <dgm:cxn modelId="{04B4361D-7FFB-4207-90AE-65A7E77B1002}" type="presParOf" srcId="{D1F37CB4-78F1-4339-9AA3-7D64B0DAA0A1}" destId="{C51701AE-4C7D-4959-8385-B9A769C44657}" srcOrd="27" destOrd="0" presId="urn:microsoft.com/office/officeart/2005/8/layout/default"/>
    <dgm:cxn modelId="{60480536-020D-4712-AF24-01CABDB9B483}" type="presParOf" srcId="{D1F37CB4-78F1-4339-9AA3-7D64B0DAA0A1}" destId="{3EEAC68E-3244-474D-B356-FCB44637DBB6}" srcOrd="28" destOrd="0" presId="urn:microsoft.com/office/officeart/2005/8/layout/default"/>
    <dgm:cxn modelId="{A5376D5D-70BB-4500-BE2E-4455B2FD3D2E}" type="presParOf" srcId="{D1F37CB4-78F1-4339-9AA3-7D64B0DAA0A1}" destId="{035E677D-F48A-4132-86E5-F0E60BBA18F0}" srcOrd="29" destOrd="0" presId="urn:microsoft.com/office/officeart/2005/8/layout/default"/>
    <dgm:cxn modelId="{E07E6EA5-33E1-4699-A7FF-F20AF9BFD4A6}" type="presParOf" srcId="{D1F37CB4-78F1-4339-9AA3-7D64B0DAA0A1}" destId="{4BCC619C-70C2-4A00-8280-6A1AB38B2615}" srcOrd="30" destOrd="0" presId="urn:microsoft.com/office/officeart/2005/8/layout/default"/>
    <dgm:cxn modelId="{2523EEB3-B79D-4C55-BEE6-466F75C1B2AB}" type="presParOf" srcId="{D1F37CB4-78F1-4339-9AA3-7D64B0DAA0A1}" destId="{CC1A336A-3844-487A-9D08-894B3A4F4CCB}" srcOrd="31" destOrd="0" presId="urn:microsoft.com/office/officeart/2005/8/layout/default"/>
    <dgm:cxn modelId="{C19591A3-DFB7-4E26-8730-71D2BA2D09A9}" type="presParOf" srcId="{D1F37CB4-78F1-4339-9AA3-7D64B0DAA0A1}" destId="{C5E2B019-3D60-44BD-A8EA-91223D8C86A3}" srcOrd="32" destOrd="0" presId="urn:microsoft.com/office/officeart/2005/8/layout/default"/>
    <dgm:cxn modelId="{776A5B67-B124-4A7E-9B2A-847673E584ED}" type="presParOf" srcId="{D1F37CB4-78F1-4339-9AA3-7D64B0DAA0A1}" destId="{5CFF297B-1BC7-4C5B-A65E-A3B2CCFC94FC}" srcOrd="33" destOrd="0" presId="urn:microsoft.com/office/officeart/2005/8/layout/default"/>
    <dgm:cxn modelId="{0718B561-BE76-4EE5-B33B-325BDCBEBA57}" type="presParOf" srcId="{D1F37CB4-78F1-4339-9AA3-7D64B0DAA0A1}" destId="{F0D1A344-8DB4-44B7-B446-31C70BDA636F}" srcOrd="34" destOrd="0" presId="urn:microsoft.com/office/officeart/2005/8/layout/default"/>
    <dgm:cxn modelId="{A2B9F5C6-0ED1-4086-A6E6-548918117466}" type="presParOf" srcId="{D1F37CB4-78F1-4339-9AA3-7D64B0DAA0A1}" destId="{D3767849-D0B3-4854-8DD5-192AA61CBA67}" srcOrd="35" destOrd="0" presId="urn:microsoft.com/office/officeart/2005/8/layout/default"/>
    <dgm:cxn modelId="{6191385C-389C-4F28-B8DB-0BCE579AB7EC}" type="presParOf" srcId="{D1F37CB4-78F1-4339-9AA3-7D64B0DAA0A1}" destId="{D0F1215C-CC27-4057-8E1D-D4409AF38CAE}" srcOrd="36" destOrd="0" presId="urn:microsoft.com/office/officeart/2005/8/layout/default"/>
    <dgm:cxn modelId="{E50BB480-74C0-4B07-9509-3179F972DF95}" type="presParOf" srcId="{D1F37CB4-78F1-4339-9AA3-7D64B0DAA0A1}" destId="{8743D6B9-0631-4EB1-A254-8C98D9D0E08F}" srcOrd="37" destOrd="0" presId="urn:microsoft.com/office/officeart/2005/8/layout/default"/>
    <dgm:cxn modelId="{EA452223-CEB0-487F-A45B-816ED5EE42EE}" type="presParOf" srcId="{D1F37CB4-78F1-4339-9AA3-7D64B0DAA0A1}" destId="{E1D4A5E0-49EA-4F66-A86D-6AD61F3CC050}" srcOrd="38" destOrd="0" presId="urn:microsoft.com/office/officeart/2005/8/layout/default"/>
    <dgm:cxn modelId="{C54A2F0E-BD78-4240-A07F-A9371C1BA987}" type="presParOf" srcId="{D1F37CB4-78F1-4339-9AA3-7D64B0DAA0A1}" destId="{226FA266-C7CC-4D19-B5F0-D28BB5D4A7ED}" srcOrd="39" destOrd="0" presId="urn:microsoft.com/office/officeart/2005/8/layout/default"/>
    <dgm:cxn modelId="{147FEC0C-9DFD-44F8-B055-96D46A2735D2}" type="presParOf" srcId="{D1F37CB4-78F1-4339-9AA3-7D64B0DAA0A1}" destId="{31A648FE-CDCA-4F12-83EF-A69C5F73465E}" srcOrd="40" destOrd="0" presId="urn:microsoft.com/office/officeart/2005/8/layout/default"/>
    <dgm:cxn modelId="{FDECE630-BBB1-490C-A5D8-1F78940F1FC0}" type="presParOf" srcId="{D1F37CB4-78F1-4339-9AA3-7D64B0DAA0A1}" destId="{9DDE1877-A4A7-41A5-8599-FB0E7BB2E91F}" srcOrd="41" destOrd="0" presId="urn:microsoft.com/office/officeart/2005/8/layout/default"/>
    <dgm:cxn modelId="{FE50DD67-5C3D-46BF-8CFB-BEF6E4056102}" type="presParOf" srcId="{D1F37CB4-78F1-4339-9AA3-7D64B0DAA0A1}" destId="{DC0707C1-C0F0-40B3-AF88-04FAF10AE59F}" srcOrd="42" destOrd="0" presId="urn:microsoft.com/office/officeart/2005/8/layout/default"/>
    <dgm:cxn modelId="{47818044-4FD6-4AA5-BA56-30540666C66A}" type="presParOf" srcId="{D1F37CB4-78F1-4339-9AA3-7D64B0DAA0A1}" destId="{52BD751E-BE88-4EB2-A78A-4F252BE90F5F}" srcOrd="43" destOrd="0" presId="urn:microsoft.com/office/officeart/2005/8/layout/default"/>
    <dgm:cxn modelId="{8C54E578-E4EE-4840-B1DB-B6B72355A1DB}" type="presParOf" srcId="{D1F37CB4-78F1-4339-9AA3-7D64B0DAA0A1}" destId="{030EA39D-CB25-446C-948C-E0812417EE1F}" srcOrd="44" destOrd="0" presId="urn:microsoft.com/office/officeart/2005/8/layout/default"/>
    <dgm:cxn modelId="{5A7E06D7-CD1A-414F-8DC0-81DE26650891}" type="presParOf" srcId="{D1F37CB4-78F1-4339-9AA3-7D64B0DAA0A1}" destId="{3903C728-702C-463D-9ACC-D8D103228AF6}" srcOrd="45" destOrd="0" presId="urn:microsoft.com/office/officeart/2005/8/layout/default"/>
    <dgm:cxn modelId="{FAC163A5-6689-48F5-B7AF-1CC3BC02B5BA}" type="presParOf" srcId="{D1F37CB4-78F1-4339-9AA3-7D64B0DAA0A1}" destId="{794BAFBF-9E38-45B2-9145-FF5E069E7801}" srcOrd="46" destOrd="0" presId="urn:microsoft.com/office/officeart/2005/8/layout/default"/>
    <dgm:cxn modelId="{0E409997-2BA6-4092-9BAB-77C49F4E1A6C}" type="presParOf" srcId="{D1F37CB4-78F1-4339-9AA3-7D64B0DAA0A1}" destId="{2E7CC0F5-FB94-4D19-9028-3C7A613021E4}" srcOrd="47" destOrd="0" presId="urn:microsoft.com/office/officeart/2005/8/layout/default"/>
    <dgm:cxn modelId="{3A095DBE-B1FE-4BD0-95C5-6BF122F776CC}" type="presParOf" srcId="{D1F37CB4-78F1-4339-9AA3-7D64B0DAA0A1}" destId="{E53AF8AD-9CE1-4EBA-AF6B-5654A6DFCBDA}" srcOrd="48" destOrd="0" presId="urn:microsoft.com/office/officeart/2005/8/layout/default"/>
    <dgm:cxn modelId="{9F6CE635-0CFB-43EF-A696-01A4359E8FCC}" type="presParOf" srcId="{D1F37CB4-78F1-4339-9AA3-7D64B0DAA0A1}" destId="{4BE51BCB-B54B-4C42-A89B-17377D4A4E8D}" srcOrd="49" destOrd="0" presId="urn:microsoft.com/office/officeart/2005/8/layout/default"/>
    <dgm:cxn modelId="{34838BD8-6D41-4947-B341-384325B65B05}" type="presParOf" srcId="{D1F37CB4-78F1-4339-9AA3-7D64B0DAA0A1}" destId="{F9A19FE9-9C42-43EF-BD53-DBD2C6B2038F}" srcOrd="50" destOrd="0" presId="urn:microsoft.com/office/officeart/2005/8/layout/default"/>
    <dgm:cxn modelId="{21EFA2F0-A5A1-4B79-9E61-0B384547C5E1}" type="presParOf" srcId="{D1F37CB4-78F1-4339-9AA3-7D64B0DAA0A1}" destId="{F203B6F3-E69D-4975-89AF-A3B6F4EADD2A}" srcOrd="51" destOrd="0" presId="urn:microsoft.com/office/officeart/2005/8/layout/default"/>
    <dgm:cxn modelId="{655F0670-D639-4943-A33D-20F8DDCFB39F}" type="presParOf" srcId="{D1F37CB4-78F1-4339-9AA3-7D64B0DAA0A1}" destId="{4EA640A6-06E8-46C5-89C6-463435D02A01}" srcOrd="52" destOrd="0" presId="urn:microsoft.com/office/officeart/2005/8/layout/default"/>
    <dgm:cxn modelId="{F03FBEBF-25F8-4005-B784-D75A4257BF1F}" type="presParOf" srcId="{D1F37CB4-78F1-4339-9AA3-7D64B0DAA0A1}" destId="{70CDA232-C846-4467-B7B1-7DA69E20CD2E}" srcOrd="53" destOrd="0" presId="urn:microsoft.com/office/officeart/2005/8/layout/default"/>
    <dgm:cxn modelId="{B5B9D4C5-F7DA-4273-A05E-350A65D6D5E0}" type="presParOf" srcId="{D1F37CB4-78F1-4339-9AA3-7D64B0DAA0A1}" destId="{4AC24E7A-53CB-41E5-BF53-7FD90E5B6E4C}" srcOrd="54" destOrd="0" presId="urn:microsoft.com/office/officeart/2005/8/layout/default"/>
    <dgm:cxn modelId="{E3F72CB2-9C94-4397-88F6-44246ECF81EE}" type="presParOf" srcId="{D1F37CB4-78F1-4339-9AA3-7D64B0DAA0A1}" destId="{34D6D46F-BE2A-4871-8ED1-D229C0D2EB17}" srcOrd="55" destOrd="0" presId="urn:microsoft.com/office/officeart/2005/8/layout/default"/>
    <dgm:cxn modelId="{1613F331-5AC0-48C3-B9CC-DD244624BBA2}" type="presParOf" srcId="{D1F37CB4-78F1-4339-9AA3-7D64B0DAA0A1}" destId="{AC187F89-DE37-435E-BEBC-73B0B1E4D2C7}" srcOrd="56" destOrd="0" presId="urn:microsoft.com/office/officeart/2005/8/layout/default"/>
    <dgm:cxn modelId="{39F3A03C-765A-4154-ACAC-879B769C87D3}" type="presParOf" srcId="{D1F37CB4-78F1-4339-9AA3-7D64B0DAA0A1}" destId="{AEA17F1F-E7D0-4F50-AA6A-B56A941CF72F}" srcOrd="57" destOrd="0" presId="urn:microsoft.com/office/officeart/2005/8/layout/default"/>
    <dgm:cxn modelId="{059E0648-082E-476C-9BEF-359E05803B9E}" type="presParOf" srcId="{D1F37CB4-78F1-4339-9AA3-7D64B0DAA0A1}" destId="{4888B577-4305-4A5E-9791-8FDDE93D3D58}" srcOrd="58" destOrd="0" presId="urn:microsoft.com/office/officeart/2005/8/layout/default"/>
    <dgm:cxn modelId="{A6592FCE-5F63-4F33-8165-2919B6B75AB5}" type="presParOf" srcId="{D1F37CB4-78F1-4339-9AA3-7D64B0DAA0A1}" destId="{225CF9B3-0C5B-410C-A7F1-7EC2E2D0F409}" srcOrd="59" destOrd="0" presId="urn:microsoft.com/office/officeart/2005/8/layout/default"/>
    <dgm:cxn modelId="{E29097C1-3E2C-4D57-B02F-AE04DC62622C}" type="presParOf" srcId="{D1F37CB4-78F1-4339-9AA3-7D64B0DAA0A1}" destId="{57CEE82D-77D8-4B41-8FCB-B9ADD83D2821}" srcOrd="6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28FE21-1D0A-48D2-A574-E03D5877F31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hi-IN"/>
        </a:p>
      </dgm:t>
    </dgm:pt>
    <dgm:pt modelId="{4D5B227B-A3FD-470A-9876-9238DAFE1830}">
      <dgm:prSet phldrT="[Text]" custT="1"/>
      <dgm:spPr/>
      <dgm:t>
        <a:bodyPr/>
        <a:lstStyle/>
        <a:p>
          <a:pPr>
            <a:buClr>
              <a:srgbClr val="0070C0"/>
            </a:buClr>
            <a:buSzPct val="70000"/>
            <a:buFont typeface="Arial" panose="020B0604020202020204" pitchFamily="34" charset="0"/>
            <a:buNone/>
          </a:pPr>
          <a:r>
            <a:rPr lang="en-US" sz="1400" b="0" i="0" u="none" dirty="0">
              <a:solidFill>
                <a:schemeClr val="tx1"/>
              </a:solidFill>
            </a:rPr>
            <a:t>Snoring</a:t>
          </a:r>
          <a:endParaRPr lang="hi-IN" sz="1400" dirty="0">
            <a:solidFill>
              <a:schemeClr val="tx1"/>
            </a:solidFill>
          </a:endParaRPr>
        </a:p>
      </dgm:t>
    </dgm:pt>
    <dgm:pt modelId="{07997B34-259B-496D-8F56-71D43EF2DB71}" type="parTrans" cxnId="{281F0993-0992-497B-B80C-799042A0F76E}">
      <dgm:prSet/>
      <dgm:spPr/>
      <dgm:t>
        <a:bodyPr/>
        <a:lstStyle/>
        <a:p>
          <a:endParaRPr lang="hi-IN"/>
        </a:p>
      </dgm:t>
    </dgm:pt>
    <dgm:pt modelId="{F6041321-F748-470C-9FC8-D64BDE37BF09}" type="sibTrans" cxnId="{281F0993-0992-497B-B80C-799042A0F76E}">
      <dgm:prSet/>
      <dgm:spPr/>
      <dgm:t>
        <a:bodyPr/>
        <a:lstStyle/>
        <a:p>
          <a:endParaRPr lang="hi-IN"/>
        </a:p>
      </dgm:t>
    </dgm:pt>
    <dgm:pt modelId="{17549518-71AE-4DB2-A773-438A52A5E42B}">
      <dgm:prSet custT="1"/>
      <dgm:spPr/>
      <dgm:t>
        <a:bodyPr/>
        <a:lstStyle/>
        <a:p>
          <a:r>
            <a:rPr lang="en-US" sz="1400" b="0" i="0" u="none" dirty="0">
              <a:solidFill>
                <a:schemeClr val="tx1"/>
              </a:solidFill>
            </a:rPr>
            <a:t>Spondylitis</a:t>
          </a:r>
          <a:endParaRPr lang="hi-IN" sz="1400" b="0" i="0" u="none" dirty="0">
            <a:solidFill>
              <a:schemeClr val="tx1"/>
            </a:solidFill>
          </a:endParaRPr>
        </a:p>
      </dgm:t>
    </dgm:pt>
    <dgm:pt modelId="{0CD99A52-036C-411A-BF59-AF77F2B211E9}" type="parTrans" cxnId="{88DA4F13-2525-41A1-B046-E70C5BD5F15A}">
      <dgm:prSet/>
      <dgm:spPr/>
      <dgm:t>
        <a:bodyPr/>
        <a:lstStyle/>
        <a:p>
          <a:endParaRPr lang="hi-IN"/>
        </a:p>
      </dgm:t>
    </dgm:pt>
    <dgm:pt modelId="{0587C509-C7C1-4694-B9D3-556808181475}" type="sibTrans" cxnId="{88DA4F13-2525-41A1-B046-E70C5BD5F15A}">
      <dgm:prSet/>
      <dgm:spPr/>
      <dgm:t>
        <a:bodyPr/>
        <a:lstStyle/>
        <a:p>
          <a:endParaRPr lang="hi-IN"/>
        </a:p>
      </dgm:t>
    </dgm:pt>
    <dgm:pt modelId="{0DDAE6A9-A987-4E78-9DD4-3EF42F42B6EF}">
      <dgm:prSet custT="1"/>
      <dgm:spPr/>
      <dgm:t>
        <a:bodyPr/>
        <a:lstStyle/>
        <a:p>
          <a:r>
            <a:rPr lang="en-US" sz="1400" b="0" i="0" u="none" dirty="0">
              <a:solidFill>
                <a:schemeClr val="tx1"/>
              </a:solidFill>
            </a:rPr>
            <a:t>Stress</a:t>
          </a:r>
          <a:endParaRPr lang="hi-IN" sz="1400" b="0" i="0" u="none" dirty="0">
            <a:solidFill>
              <a:schemeClr val="tx1"/>
            </a:solidFill>
          </a:endParaRPr>
        </a:p>
      </dgm:t>
    </dgm:pt>
    <dgm:pt modelId="{31FD0AC4-A7FA-4E81-9CB4-47179B484013}" type="parTrans" cxnId="{3027DE79-0450-44F0-948C-19AD86D83665}">
      <dgm:prSet/>
      <dgm:spPr/>
      <dgm:t>
        <a:bodyPr/>
        <a:lstStyle/>
        <a:p>
          <a:endParaRPr lang="hi-IN"/>
        </a:p>
      </dgm:t>
    </dgm:pt>
    <dgm:pt modelId="{51FA8301-99A5-405F-B0E2-EA642D150754}" type="sibTrans" cxnId="{3027DE79-0450-44F0-948C-19AD86D83665}">
      <dgm:prSet/>
      <dgm:spPr/>
      <dgm:t>
        <a:bodyPr/>
        <a:lstStyle/>
        <a:p>
          <a:endParaRPr lang="hi-IN"/>
        </a:p>
      </dgm:t>
    </dgm:pt>
    <dgm:pt modelId="{0BFA6649-A50D-4E0C-B027-F69DB306D088}">
      <dgm:prSet custT="1"/>
      <dgm:spPr/>
      <dgm:t>
        <a:bodyPr/>
        <a:lstStyle/>
        <a:p>
          <a:r>
            <a:rPr lang="en-US" sz="1400" b="0" i="0" u="none" dirty="0">
              <a:solidFill>
                <a:schemeClr val="tx1"/>
              </a:solidFill>
            </a:rPr>
            <a:t>Tiredness</a:t>
          </a:r>
          <a:endParaRPr lang="hi-IN" sz="1400" b="0" i="0" u="none" dirty="0">
            <a:solidFill>
              <a:schemeClr val="tx1"/>
            </a:solidFill>
          </a:endParaRPr>
        </a:p>
      </dgm:t>
    </dgm:pt>
    <dgm:pt modelId="{A0DD12DF-74DC-403D-A94A-C0170F57F980}" type="parTrans" cxnId="{5E9FF31B-B44C-4816-8B68-07FB025E8CB4}">
      <dgm:prSet/>
      <dgm:spPr/>
      <dgm:t>
        <a:bodyPr/>
        <a:lstStyle/>
        <a:p>
          <a:endParaRPr lang="hi-IN"/>
        </a:p>
      </dgm:t>
    </dgm:pt>
    <dgm:pt modelId="{C052FAD6-3C5F-4478-82AD-23E8F79D78F5}" type="sibTrans" cxnId="{5E9FF31B-B44C-4816-8B68-07FB025E8CB4}">
      <dgm:prSet/>
      <dgm:spPr/>
      <dgm:t>
        <a:bodyPr/>
        <a:lstStyle/>
        <a:p>
          <a:endParaRPr lang="hi-IN"/>
        </a:p>
      </dgm:t>
    </dgm:pt>
    <dgm:pt modelId="{187BFF4E-EBCD-4628-B2D3-4D7A72A2AA38}">
      <dgm:prSet custT="1"/>
      <dgm:spPr/>
      <dgm:t>
        <a:bodyPr/>
        <a:lstStyle/>
        <a:p>
          <a:r>
            <a:rPr lang="en-US" sz="1400" b="0" i="0" u="none" dirty="0">
              <a:solidFill>
                <a:schemeClr val="tx1"/>
              </a:solidFill>
            </a:rPr>
            <a:t>Tonsillitis</a:t>
          </a:r>
          <a:endParaRPr lang="hi-IN" sz="1400" b="0" i="0" u="none" dirty="0">
            <a:solidFill>
              <a:schemeClr val="tx1"/>
            </a:solidFill>
          </a:endParaRPr>
        </a:p>
      </dgm:t>
    </dgm:pt>
    <dgm:pt modelId="{DC2B13A2-AFC3-4277-B957-3CEDC1FD1E97}" type="parTrans" cxnId="{C640C953-951F-4287-ADCC-4AAEA24FD405}">
      <dgm:prSet/>
      <dgm:spPr/>
      <dgm:t>
        <a:bodyPr/>
        <a:lstStyle/>
        <a:p>
          <a:endParaRPr lang="hi-IN"/>
        </a:p>
      </dgm:t>
    </dgm:pt>
    <dgm:pt modelId="{971725CF-30E3-4A9C-9BA0-F621A85B89CA}" type="sibTrans" cxnId="{C640C953-951F-4287-ADCC-4AAEA24FD405}">
      <dgm:prSet/>
      <dgm:spPr/>
      <dgm:t>
        <a:bodyPr/>
        <a:lstStyle/>
        <a:p>
          <a:endParaRPr lang="hi-IN"/>
        </a:p>
      </dgm:t>
    </dgm:pt>
    <dgm:pt modelId="{C1FDFBDC-3312-4724-B8EA-384216E44BFC}">
      <dgm:prSet custT="1"/>
      <dgm:spPr/>
      <dgm:t>
        <a:bodyPr/>
        <a:lstStyle/>
        <a:p>
          <a:r>
            <a:rPr lang="en-US" sz="1400" b="0" i="0" u="none" dirty="0">
              <a:solidFill>
                <a:schemeClr val="tx1"/>
              </a:solidFill>
            </a:rPr>
            <a:t>Urinary tract infection</a:t>
          </a:r>
          <a:endParaRPr lang="hi-IN" sz="1400" b="0" i="0" u="none" dirty="0">
            <a:solidFill>
              <a:schemeClr val="tx1"/>
            </a:solidFill>
          </a:endParaRPr>
        </a:p>
      </dgm:t>
    </dgm:pt>
    <dgm:pt modelId="{78015AA9-C542-4FA3-BFC3-56B25DFEE029}" type="parTrans" cxnId="{929FEDFB-D198-49FE-AA34-970ABD02D755}">
      <dgm:prSet/>
      <dgm:spPr/>
      <dgm:t>
        <a:bodyPr/>
        <a:lstStyle/>
        <a:p>
          <a:endParaRPr lang="hi-IN"/>
        </a:p>
      </dgm:t>
    </dgm:pt>
    <dgm:pt modelId="{6620626B-6F2E-43FE-A238-A1564066D18F}" type="sibTrans" cxnId="{929FEDFB-D198-49FE-AA34-970ABD02D755}">
      <dgm:prSet/>
      <dgm:spPr/>
      <dgm:t>
        <a:bodyPr/>
        <a:lstStyle/>
        <a:p>
          <a:endParaRPr lang="hi-IN"/>
        </a:p>
      </dgm:t>
    </dgm:pt>
    <dgm:pt modelId="{132BA1A7-12F3-4CE7-96C2-AEB39E3FE695}">
      <dgm:prSet custT="1"/>
      <dgm:spPr/>
      <dgm:t>
        <a:bodyPr/>
        <a:lstStyle/>
        <a:p>
          <a:r>
            <a:rPr lang="en-US" sz="1400" b="0" i="0" u="none" dirty="0">
              <a:solidFill>
                <a:schemeClr val="tx1"/>
              </a:solidFill>
            </a:rPr>
            <a:t>Uterine Fibroid</a:t>
          </a:r>
          <a:endParaRPr lang="hi-IN" sz="1400" b="0" i="0" u="none" dirty="0">
            <a:solidFill>
              <a:schemeClr val="tx1"/>
            </a:solidFill>
          </a:endParaRPr>
        </a:p>
      </dgm:t>
    </dgm:pt>
    <dgm:pt modelId="{97C12180-488D-4A47-B71E-4B608F8F1A84}" type="parTrans" cxnId="{7C707ADB-770E-435C-A72C-83C5DBE778CA}">
      <dgm:prSet/>
      <dgm:spPr/>
      <dgm:t>
        <a:bodyPr/>
        <a:lstStyle/>
        <a:p>
          <a:endParaRPr lang="hi-IN"/>
        </a:p>
      </dgm:t>
    </dgm:pt>
    <dgm:pt modelId="{C7C184EA-3230-4864-B4E8-DFE3331DE8A9}" type="sibTrans" cxnId="{7C707ADB-770E-435C-A72C-83C5DBE778CA}">
      <dgm:prSet/>
      <dgm:spPr/>
      <dgm:t>
        <a:bodyPr/>
        <a:lstStyle/>
        <a:p>
          <a:endParaRPr lang="hi-IN"/>
        </a:p>
      </dgm:t>
    </dgm:pt>
    <dgm:pt modelId="{DD6503A5-A465-460C-B65F-753B2230CC4B}">
      <dgm:prSet custT="1"/>
      <dgm:spPr/>
      <dgm:t>
        <a:bodyPr/>
        <a:lstStyle/>
        <a:p>
          <a:r>
            <a:rPr lang="en-US" sz="1400" b="0" i="0" u="none" dirty="0">
              <a:solidFill>
                <a:schemeClr val="tx1"/>
              </a:solidFill>
            </a:rPr>
            <a:t>Vaginal disorders</a:t>
          </a:r>
          <a:endParaRPr lang="hi-IN" sz="1400" b="0" i="0" u="none" dirty="0">
            <a:solidFill>
              <a:schemeClr val="tx1"/>
            </a:solidFill>
          </a:endParaRPr>
        </a:p>
      </dgm:t>
    </dgm:pt>
    <dgm:pt modelId="{82166D83-AD25-4AEA-A815-484751779CAF}" type="parTrans" cxnId="{06AEACC5-73FC-4871-AB80-DF36B1F38635}">
      <dgm:prSet/>
      <dgm:spPr/>
      <dgm:t>
        <a:bodyPr/>
        <a:lstStyle/>
        <a:p>
          <a:endParaRPr lang="hi-IN"/>
        </a:p>
      </dgm:t>
    </dgm:pt>
    <dgm:pt modelId="{B6C6AF66-898D-40A9-8A57-B562649CE2EA}" type="sibTrans" cxnId="{06AEACC5-73FC-4871-AB80-DF36B1F38635}">
      <dgm:prSet/>
      <dgm:spPr/>
      <dgm:t>
        <a:bodyPr/>
        <a:lstStyle/>
        <a:p>
          <a:endParaRPr lang="hi-IN"/>
        </a:p>
      </dgm:t>
    </dgm:pt>
    <dgm:pt modelId="{33CCE416-2031-45BF-92DF-33A5C02A3301}">
      <dgm:prSet custT="1"/>
      <dgm:spPr/>
      <dgm:t>
        <a:bodyPr/>
        <a:lstStyle/>
        <a:p>
          <a:r>
            <a:rPr lang="en-US" sz="1400" b="0" i="0" u="none">
              <a:solidFill>
                <a:schemeClr val="tx1"/>
              </a:solidFill>
            </a:rPr>
            <a:t>Weight Loss</a:t>
          </a:r>
          <a:endParaRPr lang="hi-IN" sz="1400" b="0" i="0" u="none">
            <a:solidFill>
              <a:schemeClr val="tx1"/>
            </a:solidFill>
          </a:endParaRPr>
        </a:p>
      </dgm:t>
    </dgm:pt>
    <dgm:pt modelId="{8DFD790F-FF9C-4FE1-9B55-638A1EF4A90A}" type="parTrans" cxnId="{BE735718-DDDA-4584-8E8B-5CB5D3C93F5D}">
      <dgm:prSet/>
      <dgm:spPr/>
      <dgm:t>
        <a:bodyPr/>
        <a:lstStyle/>
        <a:p>
          <a:endParaRPr lang="hi-IN"/>
        </a:p>
      </dgm:t>
    </dgm:pt>
    <dgm:pt modelId="{7B0819D3-E351-4864-BB89-9DBDFF5E0CC7}" type="sibTrans" cxnId="{BE735718-DDDA-4584-8E8B-5CB5D3C93F5D}">
      <dgm:prSet/>
      <dgm:spPr/>
      <dgm:t>
        <a:bodyPr/>
        <a:lstStyle/>
        <a:p>
          <a:endParaRPr lang="hi-IN"/>
        </a:p>
      </dgm:t>
    </dgm:pt>
    <dgm:pt modelId="{CBB679A0-69AF-485B-A768-4867AB3C183E}">
      <dgm:prSet custT="1"/>
      <dgm:spPr/>
      <dgm:t>
        <a:bodyPr/>
        <a:lstStyle/>
        <a:p>
          <a:r>
            <a:rPr lang="en-US" sz="1400" b="0" i="0" u="none" dirty="0">
              <a:solidFill>
                <a:schemeClr val="tx1"/>
              </a:solidFill>
            </a:rPr>
            <a:t>and man</a:t>
          </a:r>
          <a:r>
            <a:rPr lang="en-US" sz="1400" b="0" i="0" u="none" baseline="0" dirty="0">
              <a:solidFill>
                <a:schemeClr val="tx1"/>
              </a:solidFill>
            </a:rPr>
            <a:t>y more…</a:t>
          </a:r>
          <a:endParaRPr lang="hi-IN" sz="1400" b="0" i="0" u="none" dirty="0">
            <a:solidFill>
              <a:schemeClr val="tx1"/>
            </a:solidFill>
          </a:endParaRPr>
        </a:p>
      </dgm:t>
    </dgm:pt>
    <dgm:pt modelId="{E9DF2D4B-1ADC-4CEC-8356-79FDCCCD8219}" type="parTrans" cxnId="{050C83B5-E885-409C-9388-82881F3EF052}">
      <dgm:prSet/>
      <dgm:spPr/>
      <dgm:t>
        <a:bodyPr/>
        <a:lstStyle/>
        <a:p>
          <a:endParaRPr lang="hi-IN"/>
        </a:p>
      </dgm:t>
    </dgm:pt>
    <dgm:pt modelId="{E46DDBF6-734D-410B-9EF5-E8007459147F}" type="sibTrans" cxnId="{050C83B5-E885-409C-9388-82881F3EF052}">
      <dgm:prSet/>
      <dgm:spPr/>
      <dgm:t>
        <a:bodyPr/>
        <a:lstStyle/>
        <a:p>
          <a:endParaRPr lang="hi-IN"/>
        </a:p>
      </dgm:t>
    </dgm:pt>
    <dgm:pt modelId="{D1F37CB4-78F1-4339-9AA3-7D64B0DAA0A1}" type="pres">
      <dgm:prSet presAssocID="{D428FE21-1D0A-48D2-A574-E03D5877F311}" presName="diagram" presStyleCnt="0">
        <dgm:presLayoutVars>
          <dgm:dir/>
          <dgm:resizeHandles val="exact"/>
        </dgm:presLayoutVars>
      </dgm:prSet>
      <dgm:spPr/>
    </dgm:pt>
    <dgm:pt modelId="{E72AC471-9F1E-4B03-83B3-CA7E3CF24F6A}" type="pres">
      <dgm:prSet presAssocID="{4D5B227B-A3FD-470A-9876-9238DAFE1830}" presName="node" presStyleLbl="node1" presStyleIdx="0" presStyleCnt="10">
        <dgm:presLayoutVars>
          <dgm:bulletEnabled val="1"/>
        </dgm:presLayoutVars>
      </dgm:prSet>
      <dgm:spPr/>
    </dgm:pt>
    <dgm:pt modelId="{44AF8EF7-BBE3-4F86-8C8F-00C50A06FBFB}" type="pres">
      <dgm:prSet presAssocID="{F6041321-F748-470C-9FC8-D64BDE37BF09}" presName="sibTrans" presStyleCnt="0"/>
      <dgm:spPr/>
    </dgm:pt>
    <dgm:pt modelId="{CC1B9403-576F-48B2-BCC1-E566224B078A}" type="pres">
      <dgm:prSet presAssocID="{17549518-71AE-4DB2-A773-438A52A5E42B}" presName="node" presStyleLbl="node1" presStyleIdx="1" presStyleCnt="10">
        <dgm:presLayoutVars>
          <dgm:bulletEnabled val="1"/>
        </dgm:presLayoutVars>
      </dgm:prSet>
      <dgm:spPr/>
    </dgm:pt>
    <dgm:pt modelId="{6D3189A2-8701-41EC-AAE9-517388E45BA9}" type="pres">
      <dgm:prSet presAssocID="{0587C509-C7C1-4694-B9D3-556808181475}" presName="sibTrans" presStyleCnt="0"/>
      <dgm:spPr/>
    </dgm:pt>
    <dgm:pt modelId="{98E0931E-CC1E-4412-8925-D9A1B5C1AAE5}" type="pres">
      <dgm:prSet presAssocID="{0DDAE6A9-A987-4E78-9DD4-3EF42F42B6EF}" presName="node" presStyleLbl="node1" presStyleIdx="2" presStyleCnt="10">
        <dgm:presLayoutVars>
          <dgm:bulletEnabled val="1"/>
        </dgm:presLayoutVars>
      </dgm:prSet>
      <dgm:spPr/>
    </dgm:pt>
    <dgm:pt modelId="{569D3CA6-B05E-4089-A017-9878780B9638}" type="pres">
      <dgm:prSet presAssocID="{51FA8301-99A5-405F-B0E2-EA642D150754}" presName="sibTrans" presStyleCnt="0"/>
      <dgm:spPr/>
    </dgm:pt>
    <dgm:pt modelId="{C17C7409-2D7A-4F8E-AD1B-752C66089824}" type="pres">
      <dgm:prSet presAssocID="{0BFA6649-A50D-4E0C-B027-F69DB306D088}" presName="node" presStyleLbl="node1" presStyleIdx="3" presStyleCnt="10">
        <dgm:presLayoutVars>
          <dgm:bulletEnabled val="1"/>
        </dgm:presLayoutVars>
      </dgm:prSet>
      <dgm:spPr/>
    </dgm:pt>
    <dgm:pt modelId="{3AADF3C2-AE64-4441-8DF5-0DD41AA35D68}" type="pres">
      <dgm:prSet presAssocID="{C052FAD6-3C5F-4478-82AD-23E8F79D78F5}" presName="sibTrans" presStyleCnt="0"/>
      <dgm:spPr/>
    </dgm:pt>
    <dgm:pt modelId="{ED696890-1245-4CCE-9B3D-2E5F800E05B5}" type="pres">
      <dgm:prSet presAssocID="{187BFF4E-EBCD-4628-B2D3-4D7A72A2AA38}" presName="node" presStyleLbl="node1" presStyleIdx="4" presStyleCnt="10">
        <dgm:presLayoutVars>
          <dgm:bulletEnabled val="1"/>
        </dgm:presLayoutVars>
      </dgm:prSet>
      <dgm:spPr/>
    </dgm:pt>
    <dgm:pt modelId="{446E27F7-250D-42DE-9077-371B3101F1F2}" type="pres">
      <dgm:prSet presAssocID="{971725CF-30E3-4A9C-9BA0-F621A85B89CA}" presName="sibTrans" presStyleCnt="0"/>
      <dgm:spPr/>
    </dgm:pt>
    <dgm:pt modelId="{1D8C99A6-3F46-485B-A0E5-3D2B0BD541EC}" type="pres">
      <dgm:prSet presAssocID="{C1FDFBDC-3312-4724-B8EA-384216E44BFC}" presName="node" presStyleLbl="node1" presStyleIdx="5" presStyleCnt="10">
        <dgm:presLayoutVars>
          <dgm:bulletEnabled val="1"/>
        </dgm:presLayoutVars>
      </dgm:prSet>
      <dgm:spPr/>
    </dgm:pt>
    <dgm:pt modelId="{04EED1F1-AEE4-44A3-8D4A-F90EFE764E78}" type="pres">
      <dgm:prSet presAssocID="{6620626B-6F2E-43FE-A238-A1564066D18F}" presName="sibTrans" presStyleCnt="0"/>
      <dgm:spPr/>
    </dgm:pt>
    <dgm:pt modelId="{053AB9B3-08D3-4FA5-B9D2-6BF48E77C159}" type="pres">
      <dgm:prSet presAssocID="{132BA1A7-12F3-4CE7-96C2-AEB39E3FE695}" presName="node" presStyleLbl="node1" presStyleIdx="6" presStyleCnt="10">
        <dgm:presLayoutVars>
          <dgm:bulletEnabled val="1"/>
        </dgm:presLayoutVars>
      </dgm:prSet>
      <dgm:spPr/>
    </dgm:pt>
    <dgm:pt modelId="{441A1582-7F62-408B-BE39-85C724FA5F36}" type="pres">
      <dgm:prSet presAssocID="{C7C184EA-3230-4864-B4E8-DFE3331DE8A9}" presName="sibTrans" presStyleCnt="0"/>
      <dgm:spPr/>
    </dgm:pt>
    <dgm:pt modelId="{B6A5839B-072E-4340-BE7C-0CBF8974D4F4}" type="pres">
      <dgm:prSet presAssocID="{DD6503A5-A465-460C-B65F-753B2230CC4B}" presName="node" presStyleLbl="node1" presStyleIdx="7" presStyleCnt="10">
        <dgm:presLayoutVars>
          <dgm:bulletEnabled val="1"/>
        </dgm:presLayoutVars>
      </dgm:prSet>
      <dgm:spPr/>
    </dgm:pt>
    <dgm:pt modelId="{42E57F2E-8840-4CA3-8465-0B944CCAF240}" type="pres">
      <dgm:prSet presAssocID="{B6C6AF66-898D-40A9-8A57-B562649CE2EA}" presName="sibTrans" presStyleCnt="0"/>
      <dgm:spPr/>
    </dgm:pt>
    <dgm:pt modelId="{93832892-6194-46A1-95F4-F58D85D4F1EA}" type="pres">
      <dgm:prSet presAssocID="{33CCE416-2031-45BF-92DF-33A5C02A3301}" presName="node" presStyleLbl="node1" presStyleIdx="8" presStyleCnt="10">
        <dgm:presLayoutVars>
          <dgm:bulletEnabled val="1"/>
        </dgm:presLayoutVars>
      </dgm:prSet>
      <dgm:spPr/>
    </dgm:pt>
    <dgm:pt modelId="{FDA5D763-60D3-43AD-86A5-6853BEB4E77D}" type="pres">
      <dgm:prSet presAssocID="{7B0819D3-E351-4864-BB89-9DBDFF5E0CC7}" presName="sibTrans" presStyleCnt="0"/>
      <dgm:spPr/>
    </dgm:pt>
    <dgm:pt modelId="{FFAFF5A4-1B56-4EDC-804F-9851214A0933}" type="pres">
      <dgm:prSet presAssocID="{CBB679A0-69AF-485B-A768-4867AB3C183E}" presName="node" presStyleLbl="node1" presStyleIdx="9" presStyleCnt="10">
        <dgm:presLayoutVars>
          <dgm:bulletEnabled val="1"/>
        </dgm:presLayoutVars>
      </dgm:prSet>
      <dgm:spPr/>
    </dgm:pt>
  </dgm:ptLst>
  <dgm:cxnLst>
    <dgm:cxn modelId="{C75C910D-AA2C-4B70-90A0-7A55AEA273A6}" type="presOf" srcId="{0DDAE6A9-A987-4E78-9DD4-3EF42F42B6EF}" destId="{98E0931E-CC1E-4412-8925-D9A1B5C1AAE5}" srcOrd="0" destOrd="0" presId="urn:microsoft.com/office/officeart/2005/8/layout/default"/>
    <dgm:cxn modelId="{88DA4F13-2525-41A1-B046-E70C5BD5F15A}" srcId="{D428FE21-1D0A-48D2-A574-E03D5877F311}" destId="{17549518-71AE-4DB2-A773-438A52A5E42B}" srcOrd="1" destOrd="0" parTransId="{0CD99A52-036C-411A-BF59-AF77F2B211E9}" sibTransId="{0587C509-C7C1-4694-B9D3-556808181475}"/>
    <dgm:cxn modelId="{BE735718-DDDA-4584-8E8B-5CB5D3C93F5D}" srcId="{D428FE21-1D0A-48D2-A574-E03D5877F311}" destId="{33CCE416-2031-45BF-92DF-33A5C02A3301}" srcOrd="8" destOrd="0" parTransId="{8DFD790F-FF9C-4FE1-9B55-638A1EF4A90A}" sibTransId="{7B0819D3-E351-4864-BB89-9DBDFF5E0CC7}"/>
    <dgm:cxn modelId="{5E9FF31B-B44C-4816-8B68-07FB025E8CB4}" srcId="{D428FE21-1D0A-48D2-A574-E03D5877F311}" destId="{0BFA6649-A50D-4E0C-B027-F69DB306D088}" srcOrd="3" destOrd="0" parTransId="{A0DD12DF-74DC-403D-A94A-C0170F57F980}" sibTransId="{C052FAD6-3C5F-4478-82AD-23E8F79D78F5}"/>
    <dgm:cxn modelId="{59258526-9A7D-4130-906F-2153A66BA9DA}" type="presOf" srcId="{0BFA6649-A50D-4E0C-B027-F69DB306D088}" destId="{C17C7409-2D7A-4F8E-AD1B-752C66089824}" srcOrd="0" destOrd="0" presId="urn:microsoft.com/office/officeart/2005/8/layout/default"/>
    <dgm:cxn modelId="{93644231-0B4C-4EDC-9508-A26DF58F5D94}" type="presOf" srcId="{17549518-71AE-4DB2-A773-438A52A5E42B}" destId="{CC1B9403-576F-48B2-BCC1-E566224B078A}" srcOrd="0" destOrd="0" presId="urn:microsoft.com/office/officeart/2005/8/layout/default"/>
    <dgm:cxn modelId="{56872245-2A88-4501-899B-506C88DD1076}" type="presOf" srcId="{D428FE21-1D0A-48D2-A574-E03D5877F311}" destId="{D1F37CB4-78F1-4339-9AA3-7D64B0DAA0A1}" srcOrd="0" destOrd="0" presId="urn:microsoft.com/office/officeart/2005/8/layout/default"/>
    <dgm:cxn modelId="{A9666C4C-8014-4320-8975-5E8BC62EC3DC}" type="presOf" srcId="{DD6503A5-A465-460C-B65F-753B2230CC4B}" destId="{B6A5839B-072E-4340-BE7C-0CBF8974D4F4}" srcOrd="0" destOrd="0" presId="urn:microsoft.com/office/officeart/2005/8/layout/default"/>
    <dgm:cxn modelId="{D753AC6D-E0E2-4050-8F2D-8DC6656E7DD7}" type="presOf" srcId="{C1FDFBDC-3312-4724-B8EA-384216E44BFC}" destId="{1D8C99A6-3F46-485B-A0E5-3D2B0BD541EC}" srcOrd="0" destOrd="0" presId="urn:microsoft.com/office/officeart/2005/8/layout/default"/>
    <dgm:cxn modelId="{C640C953-951F-4287-ADCC-4AAEA24FD405}" srcId="{D428FE21-1D0A-48D2-A574-E03D5877F311}" destId="{187BFF4E-EBCD-4628-B2D3-4D7A72A2AA38}" srcOrd="4" destOrd="0" parTransId="{DC2B13A2-AFC3-4277-B957-3CEDC1FD1E97}" sibTransId="{971725CF-30E3-4A9C-9BA0-F621A85B89CA}"/>
    <dgm:cxn modelId="{942F3679-79F7-4939-A6BB-F27D4A0A124A}" type="presOf" srcId="{4D5B227B-A3FD-470A-9876-9238DAFE1830}" destId="{E72AC471-9F1E-4B03-83B3-CA7E3CF24F6A}" srcOrd="0" destOrd="0" presId="urn:microsoft.com/office/officeart/2005/8/layout/default"/>
    <dgm:cxn modelId="{334BA059-42BA-4831-B7D8-F291B8E925D9}" type="presOf" srcId="{33CCE416-2031-45BF-92DF-33A5C02A3301}" destId="{93832892-6194-46A1-95F4-F58D85D4F1EA}" srcOrd="0" destOrd="0" presId="urn:microsoft.com/office/officeart/2005/8/layout/default"/>
    <dgm:cxn modelId="{3027DE79-0450-44F0-948C-19AD86D83665}" srcId="{D428FE21-1D0A-48D2-A574-E03D5877F311}" destId="{0DDAE6A9-A987-4E78-9DD4-3EF42F42B6EF}" srcOrd="2" destOrd="0" parTransId="{31FD0AC4-A7FA-4E81-9CB4-47179B484013}" sibTransId="{51FA8301-99A5-405F-B0E2-EA642D150754}"/>
    <dgm:cxn modelId="{281F0993-0992-497B-B80C-799042A0F76E}" srcId="{D428FE21-1D0A-48D2-A574-E03D5877F311}" destId="{4D5B227B-A3FD-470A-9876-9238DAFE1830}" srcOrd="0" destOrd="0" parTransId="{07997B34-259B-496D-8F56-71D43EF2DB71}" sibTransId="{F6041321-F748-470C-9FC8-D64BDE37BF09}"/>
    <dgm:cxn modelId="{E0B62D9C-AF0E-4DC6-8D76-69DB272EF564}" type="presOf" srcId="{132BA1A7-12F3-4CE7-96C2-AEB39E3FE695}" destId="{053AB9B3-08D3-4FA5-B9D2-6BF48E77C159}" srcOrd="0" destOrd="0" presId="urn:microsoft.com/office/officeart/2005/8/layout/default"/>
    <dgm:cxn modelId="{050C83B5-E885-409C-9388-82881F3EF052}" srcId="{D428FE21-1D0A-48D2-A574-E03D5877F311}" destId="{CBB679A0-69AF-485B-A768-4867AB3C183E}" srcOrd="9" destOrd="0" parTransId="{E9DF2D4B-1ADC-4CEC-8356-79FDCCCD8219}" sibTransId="{E46DDBF6-734D-410B-9EF5-E8007459147F}"/>
    <dgm:cxn modelId="{06AEACC5-73FC-4871-AB80-DF36B1F38635}" srcId="{D428FE21-1D0A-48D2-A574-E03D5877F311}" destId="{DD6503A5-A465-460C-B65F-753B2230CC4B}" srcOrd="7" destOrd="0" parTransId="{82166D83-AD25-4AEA-A815-484751779CAF}" sibTransId="{B6C6AF66-898D-40A9-8A57-B562649CE2EA}"/>
    <dgm:cxn modelId="{7C707ADB-770E-435C-A72C-83C5DBE778CA}" srcId="{D428FE21-1D0A-48D2-A574-E03D5877F311}" destId="{132BA1A7-12F3-4CE7-96C2-AEB39E3FE695}" srcOrd="6" destOrd="0" parTransId="{97C12180-488D-4A47-B71E-4B608F8F1A84}" sibTransId="{C7C184EA-3230-4864-B4E8-DFE3331DE8A9}"/>
    <dgm:cxn modelId="{BAB251EF-7571-4652-962A-B4B14C606F21}" type="presOf" srcId="{CBB679A0-69AF-485B-A768-4867AB3C183E}" destId="{FFAFF5A4-1B56-4EDC-804F-9851214A0933}" srcOrd="0" destOrd="0" presId="urn:microsoft.com/office/officeart/2005/8/layout/default"/>
    <dgm:cxn modelId="{437A46F3-CA2B-4577-B755-BBAE2A83AFDA}" type="presOf" srcId="{187BFF4E-EBCD-4628-B2D3-4D7A72A2AA38}" destId="{ED696890-1245-4CCE-9B3D-2E5F800E05B5}" srcOrd="0" destOrd="0" presId="urn:microsoft.com/office/officeart/2005/8/layout/default"/>
    <dgm:cxn modelId="{929FEDFB-D198-49FE-AA34-970ABD02D755}" srcId="{D428FE21-1D0A-48D2-A574-E03D5877F311}" destId="{C1FDFBDC-3312-4724-B8EA-384216E44BFC}" srcOrd="5" destOrd="0" parTransId="{78015AA9-C542-4FA3-BFC3-56B25DFEE029}" sibTransId="{6620626B-6F2E-43FE-A238-A1564066D18F}"/>
    <dgm:cxn modelId="{9A167FC9-73A4-43BD-B00C-6554A0959FCF}" type="presParOf" srcId="{D1F37CB4-78F1-4339-9AA3-7D64B0DAA0A1}" destId="{E72AC471-9F1E-4B03-83B3-CA7E3CF24F6A}" srcOrd="0" destOrd="0" presId="urn:microsoft.com/office/officeart/2005/8/layout/default"/>
    <dgm:cxn modelId="{167B1570-3A2A-43D7-BBCE-037E150C79C3}" type="presParOf" srcId="{D1F37CB4-78F1-4339-9AA3-7D64B0DAA0A1}" destId="{44AF8EF7-BBE3-4F86-8C8F-00C50A06FBFB}" srcOrd="1" destOrd="0" presId="urn:microsoft.com/office/officeart/2005/8/layout/default"/>
    <dgm:cxn modelId="{27761B9D-BEEE-40DE-9213-45B3DD5F666B}" type="presParOf" srcId="{D1F37CB4-78F1-4339-9AA3-7D64B0DAA0A1}" destId="{CC1B9403-576F-48B2-BCC1-E566224B078A}" srcOrd="2" destOrd="0" presId="urn:microsoft.com/office/officeart/2005/8/layout/default"/>
    <dgm:cxn modelId="{EF6128C1-C319-4E80-AC83-69EA511D3FA6}" type="presParOf" srcId="{D1F37CB4-78F1-4339-9AA3-7D64B0DAA0A1}" destId="{6D3189A2-8701-41EC-AAE9-517388E45BA9}" srcOrd="3" destOrd="0" presId="urn:microsoft.com/office/officeart/2005/8/layout/default"/>
    <dgm:cxn modelId="{FD721EE3-4C95-4884-9D7E-9E56576F495C}" type="presParOf" srcId="{D1F37CB4-78F1-4339-9AA3-7D64B0DAA0A1}" destId="{98E0931E-CC1E-4412-8925-D9A1B5C1AAE5}" srcOrd="4" destOrd="0" presId="urn:microsoft.com/office/officeart/2005/8/layout/default"/>
    <dgm:cxn modelId="{9E28A649-6989-4B31-A333-8734E4F392E7}" type="presParOf" srcId="{D1F37CB4-78F1-4339-9AA3-7D64B0DAA0A1}" destId="{569D3CA6-B05E-4089-A017-9878780B9638}" srcOrd="5" destOrd="0" presId="urn:microsoft.com/office/officeart/2005/8/layout/default"/>
    <dgm:cxn modelId="{B9E0D98E-2AAE-44A6-A24A-3AD4599B137D}" type="presParOf" srcId="{D1F37CB4-78F1-4339-9AA3-7D64B0DAA0A1}" destId="{C17C7409-2D7A-4F8E-AD1B-752C66089824}" srcOrd="6" destOrd="0" presId="urn:microsoft.com/office/officeart/2005/8/layout/default"/>
    <dgm:cxn modelId="{49C55BDC-5334-4A31-9B98-2E3C79A7EBB7}" type="presParOf" srcId="{D1F37CB4-78F1-4339-9AA3-7D64B0DAA0A1}" destId="{3AADF3C2-AE64-4441-8DF5-0DD41AA35D68}" srcOrd="7" destOrd="0" presId="urn:microsoft.com/office/officeart/2005/8/layout/default"/>
    <dgm:cxn modelId="{EEE8FED1-5930-4E48-80E1-AF078FA9C9BB}" type="presParOf" srcId="{D1F37CB4-78F1-4339-9AA3-7D64B0DAA0A1}" destId="{ED696890-1245-4CCE-9B3D-2E5F800E05B5}" srcOrd="8" destOrd="0" presId="urn:microsoft.com/office/officeart/2005/8/layout/default"/>
    <dgm:cxn modelId="{4E0E7F74-55FE-40DE-9A16-6B7C26962925}" type="presParOf" srcId="{D1F37CB4-78F1-4339-9AA3-7D64B0DAA0A1}" destId="{446E27F7-250D-42DE-9077-371B3101F1F2}" srcOrd="9" destOrd="0" presId="urn:microsoft.com/office/officeart/2005/8/layout/default"/>
    <dgm:cxn modelId="{2F551897-39B3-4D1B-B46C-E4A8BD04B656}" type="presParOf" srcId="{D1F37CB4-78F1-4339-9AA3-7D64B0DAA0A1}" destId="{1D8C99A6-3F46-485B-A0E5-3D2B0BD541EC}" srcOrd="10" destOrd="0" presId="urn:microsoft.com/office/officeart/2005/8/layout/default"/>
    <dgm:cxn modelId="{440735EC-6E5D-4421-B0A3-DCFA9C7DFFA6}" type="presParOf" srcId="{D1F37CB4-78F1-4339-9AA3-7D64B0DAA0A1}" destId="{04EED1F1-AEE4-44A3-8D4A-F90EFE764E78}" srcOrd="11" destOrd="0" presId="urn:microsoft.com/office/officeart/2005/8/layout/default"/>
    <dgm:cxn modelId="{E5626481-3091-44CA-9442-2FFEFBE3E9D6}" type="presParOf" srcId="{D1F37CB4-78F1-4339-9AA3-7D64B0DAA0A1}" destId="{053AB9B3-08D3-4FA5-B9D2-6BF48E77C159}" srcOrd="12" destOrd="0" presId="urn:microsoft.com/office/officeart/2005/8/layout/default"/>
    <dgm:cxn modelId="{71E1E309-53E6-4CD3-99EC-7619487BEB57}" type="presParOf" srcId="{D1F37CB4-78F1-4339-9AA3-7D64B0DAA0A1}" destId="{441A1582-7F62-408B-BE39-85C724FA5F36}" srcOrd="13" destOrd="0" presId="urn:microsoft.com/office/officeart/2005/8/layout/default"/>
    <dgm:cxn modelId="{A93BDBF9-88FE-47DD-B8F2-5D762115287E}" type="presParOf" srcId="{D1F37CB4-78F1-4339-9AA3-7D64B0DAA0A1}" destId="{B6A5839B-072E-4340-BE7C-0CBF8974D4F4}" srcOrd="14" destOrd="0" presId="urn:microsoft.com/office/officeart/2005/8/layout/default"/>
    <dgm:cxn modelId="{6481845D-3C48-4320-AC6A-256B2FDAFCAB}" type="presParOf" srcId="{D1F37CB4-78F1-4339-9AA3-7D64B0DAA0A1}" destId="{42E57F2E-8840-4CA3-8465-0B944CCAF240}" srcOrd="15" destOrd="0" presId="urn:microsoft.com/office/officeart/2005/8/layout/default"/>
    <dgm:cxn modelId="{87B85FEC-39B9-42D5-8302-2A1C7968D2F9}" type="presParOf" srcId="{D1F37CB4-78F1-4339-9AA3-7D64B0DAA0A1}" destId="{93832892-6194-46A1-95F4-F58D85D4F1EA}" srcOrd="16" destOrd="0" presId="urn:microsoft.com/office/officeart/2005/8/layout/default"/>
    <dgm:cxn modelId="{6DB4EDF8-952C-419A-8C70-9052DE3CF7BC}" type="presParOf" srcId="{D1F37CB4-78F1-4339-9AA3-7D64B0DAA0A1}" destId="{FDA5D763-60D3-43AD-86A5-6853BEB4E77D}" srcOrd="17" destOrd="0" presId="urn:microsoft.com/office/officeart/2005/8/layout/default"/>
    <dgm:cxn modelId="{D494CF44-0BA0-4D6C-A571-89991400577E}" type="presParOf" srcId="{D1F37CB4-78F1-4339-9AA3-7D64B0DAA0A1}" destId="{FFAFF5A4-1B56-4EDC-804F-9851214A093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28FE21-1D0A-48D2-A574-E03D5877F31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hi-IN"/>
        </a:p>
      </dgm:t>
    </dgm:pt>
    <dgm:pt modelId="{4D5B227B-A3FD-470A-9876-9238DAFE1830}">
      <dgm:prSet phldrT="[Text]" custT="1"/>
      <dgm:spPr/>
      <dgm:t>
        <a:bodyPr/>
        <a:lstStyle/>
        <a:p>
          <a:pPr>
            <a:buClr>
              <a:srgbClr val="0070C0"/>
            </a:buClr>
            <a:buSzPct val="70000"/>
            <a:buFont typeface="Arial" panose="020B0604020202020204" pitchFamily="34" charset="0"/>
            <a:buChar char="v"/>
          </a:pPr>
          <a:r>
            <a:rPr lang="en-US" sz="1400" b="0" i="0" u="none"/>
            <a:t>Cancer</a:t>
          </a:r>
          <a:endParaRPr lang="hi-IN" sz="1400" dirty="0"/>
        </a:p>
      </dgm:t>
    </dgm:pt>
    <dgm:pt modelId="{07997B34-259B-496D-8F56-71D43EF2DB71}" type="parTrans" cxnId="{281F0993-0992-497B-B80C-799042A0F76E}">
      <dgm:prSet/>
      <dgm:spPr/>
      <dgm:t>
        <a:bodyPr/>
        <a:lstStyle/>
        <a:p>
          <a:endParaRPr lang="hi-IN"/>
        </a:p>
      </dgm:t>
    </dgm:pt>
    <dgm:pt modelId="{F6041321-F748-470C-9FC8-D64BDE37BF09}" type="sibTrans" cxnId="{281F0993-0992-497B-B80C-799042A0F76E}">
      <dgm:prSet/>
      <dgm:spPr/>
      <dgm:t>
        <a:bodyPr/>
        <a:lstStyle/>
        <a:p>
          <a:endParaRPr lang="hi-IN"/>
        </a:p>
      </dgm:t>
    </dgm:pt>
    <dgm:pt modelId="{4FD4CB63-7211-44AA-B4C7-BF5A20293519}">
      <dgm:prSet custT="1"/>
      <dgm:spPr/>
      <dgm:t>
        <a:bodyPr/>
        <a:lstStyle/>
        <a:p>
          <a:r>
            <a:rPr lang="en-US" sz="1400" b="0" i="0" u="none"/>
            <a:t>HIV / AIDS</a:t>
          </a:r>
          <a:endParaRPr lang="hi-IN" sz="1400" b="0" i="0" u="none" dirty="0"/>
        </a:p>
      </dgm:t>
    </dgm:pt>
    <dgm:pt modelId="{74E67D60-0377-4B0D-A2B9-AF2E993C7095}" type="parTrans" cxnId="{78A7379B-7995-4D9D-8B93-AAB24D78FAD7}">
      <dgm:prSet/>
      <dgm:spPr/>
      <dgm:t>
        <a:bodyPr/>
        <a:lstStyle/>
        <a:p>
          <a:endParaRPr lang="hi-IN"/>
        </a:p>
      </dgm:t>
    </dgm:pt>
    <dgm:pt modelId="{781155C0-89B6-4CC1-8AA0-97DB8739495D}" type="sibTrans" cxnId="{78A7379B-7995-4D9D-8B93-AAB24D78FAD7}">
      <dgm:prSet/>
      <dgm:spPr/>
      <dgm:t>
        <a:bodyPr/>
        <a:lstStyle/>
        <a:p>
          <a:endParaRPr lang="hi-IN"/>
        </a:p>
      </dgm:t>
    </dgm:pt>
    <dgm:pt modelId="{5264971A-21DB-4E89-A038-F76A978FE28F}">
      <dgm:prSet custT="1"/>
      <dgm:spPr/>
      <dgm:t>
        <a:bodyPr/>
        <a:lstStyle/>
        <a:p>
          <a:r>
            <a:rPr lang="en-US" sz="1400" b="0" i="0" u="none"/>
            <a:t>Parkinson’s disease</a:t>
          </a:r>
          <a:endParaRPr lang="hi-IN" sz="1400" b="0" i="0" u="none" dirty="0"/>
        </a:p>
      </dgm:t>
    </dgm:pt>
    <dgm:pt modelId="{CFBF2C02-3294-4AEE-9A7E-74CF774CE4B1}" type="parTrans" cxnId="{B58A238D-C4F9-4DE3-AB7A-265D1CD0FB10}">
      <dgm:prSet/>
      <dgm:spPr/>
      <dgm:t>
        <a:bodyPr/>
        <a:lstStyle/>
        <a:p>
          <a:endParaRPr lang="hi-IN"/>
        </a:p>
      </dgm:t>
    </dgm:pt>
    <dgm:pt modelId="{CDFDA34C-B394-42CD-B3A8-57C2BAE4F558}" type="sibTrans" cxnId="{B58A238D-C4F9-4DE3-AB7A-265D1CD0FB10}">
      <dgm:prSet/>
      <dgm:spPr/>
      <dgm:t>
        <a:bodyPr/>
        <a:lstStyle/>
        <a:p>
          <a:endParaRPr lang="hi-IN"/>
        </a:p>
      </dgm:t>
    </dgm:pt>
    <dgm:pt modelId="{A7BBE6C5-205D-4275-AD4D-624C6BF29161}">
      <dgm:prSet custT="1"/>
      <dgm:spPr/>
      <dgm:t>
        <a:bodyPr/>
        <a:lstStyle/>
        <a:p>
          <a:r>
            <a:rPr lang="en-US" sz="1400" b="0" i="0" u="none"/>
            <a:t>Neurological disorders</a:t>
          </a:r>
          <a:endParaRPr lang="hi-IN" sz="1400" b="0" i="0" u="none" dirty="0"/>
        </a:p>
      </dgm:t>
    </dgm:pt>
    <dgm:pt modelId="{E1C154E1-9D06-44E4-BA25-298BDF99905D}" type="parTrans" cxnId="{66F7192F-073F-4189-A1F2-0B140AF05E11}">
      <dgm:prSet/>
      <dgm:spPr/>
      <dgm:t>
        <a:bodyPr/>
        <a:lstStyle/>
        <a:p>
          <a:endParaRPr lang="hi-IN"/>
        </a:p>
      </dgm:t>
    </dgm:pt>
    <dgm:pt modelId="{8E0E350F-3BB2-4012-B65C-77AAC036E353}" type="sibTrans" cxnId="{66F7192F-073F-4189-A1F2-0B140AF05E11}">
      <dgm:prSet/>
      <dgm:spPr/>
      <dgm:t>
        <a:bodyPr/>
        <a:lstStyle/>
        <a:p>
          <a:endParaRPr lang="hi-IN"/>
        </a:p>
      </dgm:t>
    </dgm:pt>
    <dgm:pt modelId="{D5DBF25A-692C-4C72-8153-89618A246308}">
      <dgm:prSet custT="1"/>
      <dgm:spPr/>
      <dgm:t>
        <a:bodyPr/>
        <a:lstStyle/>
        <a:p>
          <a:r>
            <a:rPr lang="en-US" sz="1400" b="0" i="0" u="none"/>
            <a:t>Paralysis</a:t>
          </a:r>
          <a:endParaRPr lang="hi-IN" sz="1400" b="0" i="0" u="none" dirty="0"/>
        </a:p>
      </dgm:t>
    </dgm:pt>
    <dgm:pt modelId="{0977C0BE-14D0-4A52-9BF9-B3A87CE708B8}" type="parTrans" cxnId="{58750AD7-4264-4A52-BED3-2890810283F2}">
      <dgm:prSet/>
      <dgm:spPr/>
      <dgm:t>
        <a:bodyPr/>
        <a:lstStyle/>
        <a:p>
          <a:endParaRPr lang="hi-IN"/>
        </a:p>
      </dgm:t>
    </dgm:pt>
    <dgm:pt modelId="{6420C569-ABA1-40F6-964C-5C62D70BBC3F}" type="sibTrans" cxnId="{58750AD7-4264-4A52-BED3-2890810283F2}">
      <dgm:prSet/>
      <dgm:spPr/>
      <dgm:t>
        <a:bodyPr/>
        <a:lstStyle/>
        <a:p>
          <a:endParaRPr lang="hi-IN"/>
        </a:p>
      </dgm:t>
    </dgm:pt>
    <dgm:pt modelId="{2A74D1A3-2167-4C39-8E0F-661F426D7029}">
      <dgm:prSet custT="1"/>
      <dgm:spPr/>
      <dgm:t>
        <a:bodyPr/>
        <a:lstStyle/>
        <a:p>
          <a:r>
            <a:rPr lang="en-US" sz="1400" b="0" i="0" u="none" dirty="0"/>
            <a:t>Multiple</a:t>
          </a:r>
          <a:r>
            <a:rPr lang="en-US" sz="1400" b="0" i="0" u="none" baseline="0" dirty="0"/>
            <a:t> sclerosis</a:t>
          </a:r>
          <a:endParaRPr lang="hi-IN" sz="1400" b="0" i="0" u="none" dirty="0"/>
        </a:p>
      </dgm:t>
    </dgm:pt>
    <dgm:pt modelId="{37042CEC-3FD7-4664-840E-21D17D1F74E0}" type="parTrans" cxnId="{5EE8FBD3-B362-45A4-A8D9-30DD1A7752B9}">
      <dgm:prSet/>
      <dgm:spPr/>
      <dgm:t>
        <a:bodyPr/>
        <a:lstStyle/>
        <a:p>
          <a:endParaRPr lang="hi-IN"/>
        </a:p>
      </dgm:t>
    </dgm:pt>
    <dgm:pt modelId="{B8354BDE-1148-4A1B-A907-8C4070028CB1}" type="sibTrans" cxnId="{5EE8FBD3-B362-45A4-A8D9-30DD1A7752B9}">
      <dgm:prSet/>
      <dgm:spPr/>
      <dgm:t>
        <a:bodyPr/>
        <a:lstStyle/>
        <a:p>
          <a:endParaRPr lang="hi-IN"/>
        </a:p>
      </dgm:t>
    </dgm:pt>
    <dgm:pt modelId="{D1F37CB4-78F1-4339-9AA3-7D64B0DAA0A1}" type="pres">
      <dgm:prSet presAssocID="{D428FE21-1D0A-48D2-A574-E03D5877F311}" presName="diagram" presStyleCnt="0">
        <dgm:presLayoutVars>
          <dgm:dir/>
          <dgm:resizeHandles val="exact"/>
        </dgm:presLayoutVars>
      </dgm:prSet>
      <dgm:spPr/>
    </dgm:pt>
    <dgm:pt modelId="{E72AC471-9F1E-4B03-83B3-CA7E3CF24F6A}" type="pres">
      <dgm:prSet presAssocID="{4D5B227B-A3FD-470A-9876-9238DAFE1830}" presName="node" presStyleLbl="node1" presStyleIdx="0" presStyleCnt="6">
        <dgm:presLayoutVars>
          <dgm:bulletEnabled val="1"/>
        </dgm:presLayoutVars>
      </dgm:prSet>
      <dgm:spPr/>
    </dgm:pt>
    <dgm:pt modelId="{F3614398-ECA3-4727-B412-8DD60613CB6E}" type="pres">
      <dgm:prSet presAssocID="{F6041321-F748-470C-9FC8-D64BDE37BF09}" presName="sibTrans" presStyleCnt="0"/>
      <dgm:spPr/>
    </dgm:pt>
    <dgm:pt modelId="{A9EF6D67-47CE-48F7-9928-0912F91D27CB}" type="pres">
      <dgm:prSet presAssocID="{4FD4CB63-7211-44AA-B4C7-BF5A20293519}" presName="node" presStyleLbl="node1" presStyleIdx="1" presStyleCnt="6">
        <dgm:presLayoutVars>
          <dgm:bulletEnabled val="1"/>
        </dgm:presLayoutVars>
      </dgm:prSet>
      <dgm:spPr/>
    </dgm:pt>
    <dgm:pt modelId="{B416B243-D070-4401-9E55-A61C2303BC72}" type="pres">
      <dgm:prSet presAssocID="{781155C0-89B6-4CC1-8AA0-97DB8739495D}" presName="sibTrans" presStyleCnt="0"/>
      <dgm:spPr/>
    </dgm:pt>
    <dgm:pt modelId="{FFE683AD-FDA6-426D-BB47-6F0533074F77}" type="pres">
      <dgm:prSet presAssocID="{5264971A-21DB-4E89-A038-F76A978FE28F}" presName="node" presStyleLbl="node1" presStyleIdx="2" presStyleCnt="6">
        <dgm:presLayoutVars>
          <dgm:bulletEnabled val="1"/>
        </dgm:presLayoutVars>
      </dgm:prSet>
      <dgm:spPr/>
    </dgm:pt>
    <dgm:pt modelId="{8D1FD89B-6A70-4DEC-8AEB-A206BF9A731F}" type="pres">
      <dgm:prSet presAssocID="{CDFDA34C-B394-42CD-B3A8-57C2BAE4F558}" presName="sibTrans" presStyleCnt="0"/>
      <dgm:spPr/>
    </dgm:pt>
    <dgm:pt modelId="{8A372DC0-5D03-4268-AF8D-759EC83160A0}" type="pres">
      <dgm:prSet presAssocID="{A7BBE6C5-205D-4275-AD4D-624C6BF29161}" presName="node" presStyleLbl="node1" presStyleIdx="3" presStyleCnt="6">
        <dgm:presLayoutVars>
          <dgm:bulletEnabled val="1"/>
        </dgm:presLayoutVars>
      </dgm:prSet>
      <dgm:spPr/>
    </dgm:pt>
    <dgm:pt modelId="{5CB234C8-B5D8-43C6-811E-75D53EEB3BBB}" type="pres">
      <dgm:prSet presAssocID="{8E0E350F-3BB2-4012-B65C-77AAC036E353}" presName="sibTrans" presStyleCnt="0"/>
      <dgm:spPr/>
    </dgm:pt>
    <dgm:pt modelId="{A72A92F5-08B0-4B50-8A57-AC3ED6FC7B0C}" type="pres">
      <dgm:prSet presAssocID="{D5DBF25A-692C-4C72-8153-89618A246308}" presName="node" presStyleLbl="node1" presStyleIdx="4" presStyleCnt="6">
        <dgm:presLayoutVars>
          <dgm:bulletEnabled val="1"/>
        </dgm:presLayoutVars>
      </dgm:prSet>
      <dgm:spPr/>
    </dgm:pt>
    <dgm:pt modelId="{58C9631F-772A-4011-8882-F776C63BC921}" type="pres">
      <dgm:prSet presAssocID="{6420C569-ABA1-40F6-964C-5C62D70BBC3F}" presName="sibTrans" presStyleCnt="0"/>
      <dgm:spPr/>
    </dgm:pt>
    <dgm:pt modelId="{E7FC5433-1C54-4EC8-9843-B6745C582745}" type="pres">
      <dgm:prSet presAssocID="{2A74D1A3-2167-4C39-8E0F-661F426D7029}" presName="node" presStyleLbl="node1" presStyleIdx="5" presStyleCnt="6">
        <dgm:presLayoutVars>
          <dgm:bulletEnabled val="1"/>
        </dgm:presLayoutVars>
      </dgm:prSet>
      <dgm:spPr/>
    </dgm:pt>
  </dgm:ptLst>
  <dgm:cxnLst>
    <dgm:cxn modelId="{85BCCB05-302A-496F-980B-626685562066}" type="presOf" srcId="{4FD4CB63-7211-44AA-B4C7-BF5A20293519}" destId="{A9EF6D67-47CE-48F7-9928-0912F91D27CB}" srcOrd="0" destOrd="0" presId="urn:microsoft.com/office/officeart/2005/8/layout/default"/>
    <dgm:cxn modelId="{66F7192F-073F-4189-A1F2-0B140AF05E11}" srcId="{D428FE21-1D0A-48D2-A574-E03D5877F311}" destId="{A7BBE6C5-205D-4275-AD4D-624C6BF29161}" srcOrd="3" destOrd="0" parTransId="{E1C154E1-9D06-44E4-BA25-298BDF99905D}" sibTransId="{8E0E350F-3BB2-4012-B65C-77AAC036E353}"/>
    <dgm:cxn modelId="{51B8363E-7556-4F3F-83F7-FA59FB4390A1}" type="presOf" srcId="{5264971A-21DB-4E89-A038-F76A978FE28F}" destId="{FFE683AD-FDA6-426D-BB47-6F0533074F77}" srcOrd="0" destOrd="0" presId="urn:microsoft.com/office/officeart/2005/8/layout/default"/>
    <dgm:cxn modelId="{9E7B595E-6DF0-4249-9240-EC6B4A36C321}" type="presOf" srcId="{D5DBF25A-692C-4C72-8153-89618A246308}" destId="{A72A92F5-08B0-4B50-8A57-AC3ED6FC7B0C}" srcOrd="0" destOrd="0" presId="urn:microsoft.com/office/officeart/2005/8/layout/default"/>
    <dgm:cxn modelId="{56872245-2A88-4501-899B-506C88DD1076}" type="presOf" srcId="{D428FE21-1D0A-48D2-A574-E03D5877F311}" destId="{D1F37CB4-78F1-4339-9AA3-7D64B0DAA0A1}" srcOrd="0" destOrd="0" presId="urn:microsoft.com/office/officeart/2005/8/layout/default"/>
    <dgm:cxn modelId="{942F3679-79F7-4939-A6BB-F27D4A0A124A}" type="presOf" srcId="{4D5B227B-A3FD-470A-9876-9238DAFE1830}" destId="{E72AC471-9F1E-4B03-83B3-CA7E3CF24F6A}" srcOrd="0" destOrd="0" presId="urn:microsoft.com/office/officeart/2005/8/layout/default"/>
    <dgm:cxn modelId="{B58A238D-C4F9-4DE3-AB7A-265D1CD0FB10}" srcId="{D428FE21-1D0A-48D2-A574-E03D5877F311}" destId="{5264971A-21DB-4E89-A038-F76A978FE28F}" srcOrd="2" destOrd="0" parTransId="{CFBF2C02-3294-4AEE-9A7E-74CF774CE4B1}" sibTransId="{CDFDA34C-B394-42CD-B3A8-57C2BAE4F558}"/>
    <dgm:cxn modelId="{281F0993-0992-497B-B80C-799042A0F76E}" srcId="{D428FE21-1D0A-48D2-A574-E03D5877F311}" destId="{4D5B227B-A3FD-470A-9876-9238DAFE1830}" srcOrd="0" destOrd="0" parTransId="{07997B34-259B-496D-8F56-71D43EF2DB71}" sibTransId="{F6041321-F748-470C-9FC8-D64BDE37BF09}"/>
    <dgm:cxn modelId="{78A7379B-7995-4D9D-8B93-AAB24D78FAD7}" srcId="{D428FE21-1D0A-48D2-A574-E03D5877F311}" destId="{4FD4CB63-7211-44AA-B4C7-BF5A20293519}" srcOrd="1" destOrd="0" parTransId="{74E67D60-0377-4B0D-A2B9-AF2E993C7095}" sibTransId="{781155C0-89B6-4CC1-8AA0-97DB8739495D}"/>
    <dgm:cxn modelId="{F7C34CBC-FC8D-4A51-929F-B160CD8AE7BF}" type="presOf" srcId="{A7BBE6C5-205D-4275-AD4D-624C6BF29161}" destId="{8A372DC0-5D03-4268-AF8D-759EC83160A0}" srcOrd="0" destOrd="0" presId="urn:microsoft.com/office/officeart/2005/8/layout/default"/>
    <dgm:cxn modelId="{9AAF1EC3-94B1-44B3-87D9-AEE19D55BB26}" type="presOf" srcId="{2A74D1A3-2167-4C39-8E0F-661F426D7029}" destId="{E7FC5433-1C54-4EC8-9843-B6745C582745}" srcOrd="0" destOrd="0" presId="urn:microsoft.com/office/officeart/2005/8/layout/default"/>
    <dgm:cxn modelId="{5EE8FBD3-B362-45A4-A8D9-30DD1A7752B9}" srcId="{D428FE21-1D0A-48D2-A574-E03D5877F311}" destId="{2A74D1A3-2167-4C39-8E0F-661F426D7029}" srcOrd="5" destOrd="0" parTransId="{37042CEC-3FD7-4664-840E-21D17D1F74E0}" sibTransId="{B8354BDE-1148-4A1B-A907-8C4070028CB1}"/>
    <dgm:cxn modelId="{58750AD7-4264-4A52-BED3-2890810283F2}" srcId="{D428FE21-1D0A-48D2-A574-E03D5877F311}" destId="{D5DBF25A-692C-4C72-8153-89618A246308}" srcOrd="4" destOrd="0" parTransId="{0977C0BE-14D0-4A52-9BF9-B3A87CE708B8}" sibTransId="{6420C569-ABA1-40F6-964C-5C62D70BBC3F}"/>
    <dgm:cxn modelId="{9A167FC9-73A4-43BD-B00C-6554A0959FCF}" type="presParOf" srcId="{D1F37CB4-78F1-4339-9AA3-7D64B0DAA0A1}" destId="{E72AC471-9F1E-4B03-83B3-CA7E3CF24F6A}" srcOrd="0" destOrd="0" presId="urn:microsoft.com/office/officeart/2005/8/layout/default"/>
    <dgm:cxn modelId="{BD81E903-676B-477F-A900-EC24633D3F12}" type="presParOf" srcId="{D1F37CB4-78F1-4339-9AA3-7D64B0DAA0A1}" destId="{F3614398-ECA3-4727-B412-8DD60613CB6E}" srcOrd="1" destOrd="0" presId="urn:microsoft.com/office/officeart/2005/8/layout/default"/>
    <dgm:cxn modelId="{0C78BDFD-D8BE-45C2-8D8A-A4953F05DB2A}" type="presParOf" srcId="{D1F37CB4-78F1-4339-9AA3-7D64B0DAA0A1}" destId="{A9EF6D67-47CE-48F7-9928-0912F91D27CB}" srcOrd="2" destOrd="0" presId="urn:microsoft.com/office/officeart/2005/8/layout/default"/>
    <dgm:cxn modelId="{80AE6681-18D2-4927-965D-BFF9A149F3A5}" type="presParOf" srcId="{D1F37CB4-78F1-4339-9AA3-7D64B0DAA0A1}" destId="{B416B243-D070-4401-9E55-A61C2303BC72}" srcOrd="3" destOrd="0" presId="urn:microsoft.com/office/officeart/2005/8/layout/default"/>
    <dgm:cxn modelId="{0F1A38F6-7ADA-4D71-A2A7-8BDB8F98D912}" type="presParOf" srcId="{D1F37CB4-78F1-4339-9AA3-7D64B0DAA0A1}" destId="{FFE683AD-FDA6-426D-BB47-6F0533074F77}" srcOrd="4" destOrd="0" presId="urn:microsoft.com/office/officeart/2005/8/layout/default"/>
    <dgm:cxn modelId="{766E861C-19F6-4198-98F5-433FB3B7CC81}" type="presParOf" srcId="{D1F37CB4-78F1-4339-9AA3-7D64B0DAA0A1}" destId="{8D1FD89B-6A70-4DEC-8AEB-A206BF9A731F}" srcOrd="5" destOrd="0" presId="urn:microsoft.com/office/officeart/2005/8/layout/default"/>
    <dgm:cxn modelId="{593D2D66-6201-4E2D-9B2C-AF0100947919}" type="presParOf" srcId="{D1F37CB4-78F1-4339-9AA3-7D64B0DAA0A1}" destId="{8A372DC0-5D03-4268-AF8D-759EC83160A0}" srcOrd="6" destOrd="0" presId="urn:microsoft.com/office/officeart/2005/8/layout/default"/>
    <dgm:cxn modelId="{678F6EDD-E812-4815-930F-CD881D6F18A9}" type="presParOf" srcId="{D1F37CB4-78F1-4339-9AA3-7D64B0DAA0A1}" destId="{5CB234C8-B5D8-43C6-811E-75D53EEB3BBB}" srcOrd="7" destOrd="0" presId="urn:microsoft.com/office/officeart/2005/8/layout/default"/>
    <dgm:cxn modelId="{C993EA06-A007-4B48-AFB8-5751792BB3F1}" type="presParOf" srcId="{D1F37CB4-78F1-4339-9AA3-7D64B0DAA0A1}" destId="{A72A92F5-08B0-4B50-8A57-AC3ED6FC7B0C}" srcOrd="8" destOrd="0" presId="urn:microsoft.com/office/officeart/2005/8/layout/default"/>
    <dgm:cxn modelId="{4769E737-930E-45FE-87C7-AB2B36E83C78}" type="presParOf" srcId="{D1F37CB4-78F1-4339-9AA3-7D64B0DAA0A1}" destId="{58C9631F-772A-4011-8882-F776C63BC921}" srcOrd="9" destOrd="0" presId="urn:microsoft.com/office/officeart/2005/8/layout/default"/>
    <dgm:cxn modelId="{290A4C63-1054-4829-9C7C-404515FD9F42}" type="presParOf" srcId="{D1F37CB4-78F1-4339-9AA3-7D64B0DAA0A1}" destId="{E7FC5433-1C54-4EC8-9843-B6745C58274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60250C-D225-4CA7-9B2D-638CE435C02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hi-IN"/>
        </a:p>
      </dgm:t>
    </dgm:pt>
    <dgm:pt modelId="{6A13C68C-0BCC-4315-AC8F-8D6481DB033C}">
      <dgm:prSet phldrT="[Text]" custT="1"/>
      <dgm:spPr/>
      <dgm:t>
        <a:bodyPr/>
        <a:lstStyle/>
        <a:p>
          <a:pPr>
            <a:buFont typeface="Arial" panose="020B0604020202020204" pitchFamily="34" charset="0"/>
            <a:buNone/>
          </a:pPr>
          <a:r>
            <a:rPr lang="en-US" altLang="en-US" sz="1600" dirty="0">
              <a:solidFill>
                <a:schemeClr val="tx1"/>
              </a:solidFill>
              <a:cs typeface="Arial" pitchFamily="34" charset="0"/>
            </a:rPr>
            <a:t>Kidney Cleanse (video available )</a:t>
          </a:r>
          <a:endParaRPr lang="hi-IN" sz="1600" dirty="0">
            <a:solidFill>
              <a:schemeClr val="tx1"/>
            </a:solidFill>
          </a:endParaRPr>
        </a:p>
      </dgm:t>
    </dgm:pt>
    <dgm:pt modelId="{67A712E9-2194-44C4-A44A-32C5E443245E}" type="parTrans" cxnId="{75F804E4-40D7-46CC-8218-0A4EF2F242B0}">
      <dgm:prSet/>
      <dgm:spPr/>
      <dgm:t>
        <a:bodyPr/>
        <a:lstStyle/>
        <a:p>
          <a:endParaRPr lang="hi-IN"/>
        </a:p>
      </dgm:t>
    </dgm:pt>
    <dgm:pt modelId="{0E85F850-FAB6-464A-8470-D7451127EEA7}" type="sibTrans" cxnId="{75F804E4-40D7-46CC-8218-0A4EF2F242B0}">
      <dgm:prSet/>
      <dgm:spPr/>
      <dgm:t>
        <a:bodyPr/>
        <a:lstStyle/>
        <a:p>
          <a:endParaRPr lang="hi-IN"/>
        </a:p>
      </dgm:t>
    </dgm:pt>
    <dgm:pt modelId="{22D1FE14-AD13-43BC-8199-DCD3830B4659}">
      <dgm:prSet custT="1"/>
      <dgm:spPr/>
      <dgm:t>
        <a:bodyPr/>
        <a:lstStyle/>
        <a:p>
          <a:r>
            <a:rPr lang="en-US" altLang="en-US" sz="1600" dirty="0">
              <a:solidFill>
                <a:schemeClr val="tx1"/>
              </a:solidFill>
              <a:cs typeface="Arial" pitchFamily="34" charset="0"/>
            </a:rPr>
            <a:t>Acidity Cleanse </a:t>
          </a:r>
        </a:p>
        <a:p>
          <a:r>
            <a:rPr lang="en-US" altLang="en-US" sz="1600" dirty="0">
              <a:solidFill>
                <a:schemeClr val="tx1"/>
              </a:solidFill>
              <a:cs typeface="Arial" pitchFamily="34" charset="0"/>
            </a:rPr>
            <a:t>( -- do --)</a:t>
          </a:r>
        </a:p>
      </dgm:t>
    </dgm:pt>
    <dgm:pt modelId="{41201B3E-D2DF-49F3-A67E-755E8ABB7921}" type="parTrans" cxnId="{7195D816-42B4-4C6E-ABC2-0685081F4D8D}">
      <dgm:prSet/>
      <dgm:spPr/>
      <dgm:t>
        <a:bodyPr/>
        <a:lstStyle/>
        <a:p>
          <a:endParaRPr lang="hi-IN"/>
        </a:p>
      </dgm:t>
    </dgm:pt>
    <dgm:pt modelId="{CDA143BB-1799-4D17-958C-A99296A211CE}" type="sibTrans" cxnId="{7195D816-42B4-4C6E-ABC2-0685081F4D8D}">
      <dgm:prSet/>
      <dgm:spPr/>
      <dgm:t>
        <a:bodyPr/>
        <a:lstStyle/>
        <a:p>
          <a:endParaRPr lang="hi-IN"/>
        </a:p>
      </dgm:t>
    </dgm:pt>
    <dgm:pt modelId="{A9DE25E7-3828-418A-AEBB-1BC9EB180FE4}">
      <dgm:prSet custT="1"/>
      <dgm:spPr/>
      <dgm:t>
        <a:bodyPr/>
        <a:lstStyle/>
        <a:p>
          <a:r>
            <a:rPr lang="en-US" altLang="en-US" sz="1600" dirty="0">
              <a:solidFill>
                <a:schemeClr val="tx1"/>
              </a:solidFill>
              <a:cs typeface="Arial" pitchFamily="34" charset="0"/>
            </a:rPr>
            <a:t>Parasite Cleanse ( -- do --)</a:t>
          </a:r>
        </a:p>
      </dgm:t>
    </dgm:pt>
    <dgm:pt modelId="{C4ABE95E-3022-4C27-B0E2-5B2DB04979E1}" type="parTrans" cxnId="{9C771499-EBE8-464D-888F-3BE04077FA9F}">
      <dgm:prSet/>
      <dgm:spPr/>
      <dgm:t>
        <a:bodyPr/>
        <a:lstStyle/>
        <a:p>
          <a:endParaRPr lang="hi-IN"/>
        </a:p>
      </dgm:t>
    </dgm:pt>
    <dgm:pt modelId="{1F53C70B-31A5-4D2D-81CC-681BB1C2E9C2}" type="sibTrans" cxnId="{9C771499-EBE8-464D-888F-3BE04077FA9F}">
      <dgm:prSet/>
      <dgm:spPr/>
      <dgm:t>
        <a:bodyPr/>
        <a:lstStyle/>
        <a:p>
          <a:endParaRPr lang="hi-IN"/>
        </a:p>
      </dgm:t>
    </dgm:pt>
    <dgm:pt modelId="{C95B3CE9-C22E-4DC5-B599-D0EB5879B5A2}">
      <dgm:prSet custT="1"/>
      <dgm:spPr/>
      <dgm:t>
        <a:bodyPr/>
        <a:lstStyle/>
        <a:p>
          <a:r>
            <a:rPr lang="en-US" altLang="en-US" sz="1600">
              <a:solidFill>
                <a:schemeClr val="tx1"/>
              </a:solidFill>
              <a:cs typeface="Arial" pitchFamily="34" charset="0"/>
            </a:rPr>
            <a:t>Liver Cleanse (Master Cleanse) ( -- do --)</a:t>
          </a:r>
          <a:endParaRPr lang="en-US" altLang="en-US" sz="1600" dirty="0">
            <a:solidFill>
              <a:schemeClr val="tx1"/>
            </a:solidFill>
            <a:cs typeface="Arial" pitchFamily="34" charset="0"/>
          </a:endParaRPr>
        </a:p>
      </dgm:t>
    </dgm:pt>
    <dgm:pt modelId="{25C932E8-6922-4493-845E-00AAB09C92BC}" type="parTrans" cxnId="{066F2C69-B069-4011-80D2-3945955801E8}">
      <dgm:prSet/>
      <dgm:spPr/>
      <dgm:t>
        <a:bodyPr/>
        <a:lstStyle/>
        <a:p>
          <a:endParaRPr lang="hi-IN"/>
        </a:p>
      </dgm:t>
    </dgm:pt>
    <dgm:pt modelId="{C2F7644C-307F-465C-9799-709E6E0DB0B4}" type="sibTrans" cxnId="{066F2C69-B069-4011-80D2-3945955801E8}">
      <dgm:prSet/>
      <dgm:spPr/>
      <dgm:t>
        <a:bodyPr/>
        <a:lstStyle/>
        <a:p>
          <a:endParaRPr lang="hi-IN"/>
        </a:p>
      </dgm:t>
    </dgm:pt>
    <dgm:pt modelId="{5418BAE4-BA32-4636-8030-9A5C5BF9244F}">
      <dgm:prSet custT="1"/>
      <dgm:spPr/>
      <dgm:t>
        <a:bodyPr/>
        <a:lstStyle/>
        <a:p>
          <a:r>
            <a:rPr lang="en-US" altLang="en-US" sz="1600" dirty="0">
              <a:solidFill>
                <a:schemeClr val="tx1"/>
              </a:solidFill>
              <a:cs typeface="Arial" pitchFamily="34" charset="0"/>
            </a:rPr>
            <a:t>Joint Cleanse </a:t>
          </a:r>
        </a:p>
        <a:p>
          <a:r>
            <a:rPr lang="en-US" altLang="en-US" sz="1600" dirty="0">
              <a:solidFill>
                <a:schemeClr val="tx1"/>
              </a:solidFill>
              <a:cs typeface="Arial" pitchFamily="34" charset="0"/>
            </a:rPr>
            <a:t>( -- do --)</a:t>
          </a:r>
        </a:p>
      </dgm:t>
    </dgm:pt>
    <dgm:pt modelId="{E54B4854-C3D4-4548-96B1-65FAD1F8AD14}" type="parTrans" cxnId="{F326729B-90D5-4C0D-9759-BEA7FA079714}">
      <dgm:prSet/>
      <dgm:spPr/>
      <dgm:t>
        <a:bodyPr/>
        <a:lstStyle/>
        <a:p>
          <a:endParaRPr lang="hi-IN"/>
        </a:p>
      </dgm:t>
    </dgm:pt>
    <dgm:pt modelId="{C1C6DBC6-1C6C-41CC-BA6A-2D079EF651C8}" type="sibTrans" cxnId="{F326729B-90D5-4C0D-9759-BEA7FA079714}">
      <dgm:prSet/>
      <dgm:spPr/>
      <dgm:t>
        <a:bodyPr/>
        <a:lstStyle/>
        <a:p>
          <a:endParaRPr lang="hi-IN"/>
        </a:p>
      </dgm:t>
    </dgm:pt>
    <dgm:pt modelId="{274CDE0D-A86E-4366-8996-654189A47DC2}">
      <dgm:prSet custT="1"/>
      <dgm:spPr/>
      <dgm:t>
        <a:bodyPr/>
        <a:lstStyle/>
        <a:p>
          <a:r>
            <a:rPr lang="en-US" altLang="en-US" sz="1600" dirty="0">
              <a:solidFill>
                <a:schemeClr val="tx1"/>
              </a:solidFill>
              <a:cs typeface="Arial" pitchFamily="34" charset="0"/>
            </a:rPr>
            <a:t>Fat Cleanse </a:t>
          </a:r>
        </a:p>
        <a:p>
          <a:r>
            <a:rPr lang="en-US" altLang="en-US" sz="1600" dirty="0">
              <a:solidFill>
                <a:schemeClr val="tx1"/>
              </a:solidFill>
              <a:cs typeface="Arial" pitchFamily="34" charset="0"/>
            </a:rPr>
            <a:t>( -- do --)</a:t>
          </a:r>
        </a:p>
      </dgm:t>
    </dgm:pt>
    <dgm:pt modelId="{D807A3DF-4007-490B-880B-80A796B416D1}" type="parTrans" cxnId="{D61061C0-ACEE-42F8-B3C6-60D3DA187F84}">
      <dgm:prSet/>
      <dgm:spPr/>
      <dgm:t>
        <a:bodyPr/>
        <a:lstStyle/>
        <a:p>
          <a:endParaRPr lang="hi-IN"/>
        </a:p>
      </dgm:t>
    </dgm:pt>
    <dgm:pt modelId="{8A7B4B7A-AE97-4C92-8475-19B473DEB84D}" type="sibTrans" cxnId="{D61061C0-ACEE-42F8-B3C6-60D3DA187F84}">
      <dgm:prSet/>
      <dgm:spPr/>
      <dgm:t>
        <a:bodyPr/>
        <a:lstStyle/>
        <a:p>
          <a:endParaRPr lang="hi-IN"/>
        </a:p>
      </dgm:t>
    </dgm:pt>
    <dgm:pt modelId="{975FB124-6307-4158-9F74-F6E1994AB80A}">
      <dgm:prSet custT="1"/>
      <dgm:spPr/>
      <dgm:t>
        <a:bodyPr/>
        <a:lstStyle/>
        <a:p>
          <a:r>
            <a:rPr lang="en-IN" sz="1600">
              <a:solidFill>
                <a:schemeClr val="tx1"/>
              </a:solidFill>
            </a:rPr>
            <a:t>Colon Cleanse </a:t>
          </a:r>
          <a:endParaRPr lang="en-IN" sz="1600" dirty="0">
            <a:solidFill>
              <a:schemeClr val="tx1"/>
            </a:solidFill>
          </a:endParaRPr>
        </a:p>
      </dgm:t>
    </dgm:pt>
    <dgm:pt modelId="{328FFCCA-9944-418B-80E5-C21A54FC16D2}" type="parTrans" cxnId="{55EFF9D3-4583-4D9D-8D7D-276199443386}">
      <dgm:prSet/>
      <dgm:spPr/>
      <dgm:t>
        <a:bodyPr/>
        <a:lstStyle/>
        <a:p>
          <a:endParaRPr lang="hi-IN"/>
        </a:p>
      </dgm:t>
    </dgm:pt>
    <dgm:pt modelId="{1F4B9EFA-4640-475A-BDC8-C10E27F7F1AC}" type="sibTrans" cxnId="{55EFF9D3-4583-4D9D-8D7D-276199443386}">
      <dgm:prSet/>
      <dgm:spPr/>
      <dgm:t>
        <a:bodyPr/>
        <a:lstStyle/>
        <a:p>
          <a:endParaRPr lang="hi-IN"/>
        </a:p>
      </dgm:t>
    </dgm:pt>
    <dgm:pt modelId="{95C64179-90BF-4E2D-BB47-782ABE04B330}">
      <dgm:prSet custT="1"/>
      <dgm:spPr/>
      <dgm:t>
        <a:bodyPr/>
        <a:lstStyle/>
        <a:p>
          <a:r>
            <a:rPr lang="en-IN" sz="1600">
              <a:solidFill>
                <a:schemeClr val="tx1"/>
              </a:solidFill>
            </a:rPr>
            <a:t>Mouth Cleanse </a:t>
          </a:r>
          <a:endParaRPr lang="en-IN" sz="1600" dirty="0">
            <a:solidFill>
              <a:schemeClr val="tx1"/>
            </a:solidFill>
          </a:endParaRPr>
        </a:p>
      </dgm:t>
    </dgm:pt>
    <dgm:pt modelId="{B566477D-1E54-4024-8562-F3B3D9CF0F0A}" type="parTrans" cxnId="{80CA174C-9950-449E-BC68-F1ED96A023F1}">
      <dgm:prSet/>
      <dgm:spPr/>
      <dgm:t>
        <a:bodyPr/>
        <a:lstStyle/>
        <a:p>
          <a:endParaRPr lang="hi-IN"/>
        </a:p>
      </dgm:t>
    </dgm:pt>
    <dgm:pt modelId="{BD8E4F91-1C1E-4A3D-9387-3AA3CBA88C50}" type="sibTrans" cxnId="{80CA174C-9950-449E-BC68-F1ED96A023F1}">
      <dgm:prSet/>
      <dgm:spPr/>
      <dgm:t>
        <a:bodyPr/>
        <a:lstStyle/>
        <a:p>
          <a:endParaRPr lang="hi-IN"/>
        </a:p>
      </dgm:t>
    </dgm:pt>
    <dgm:pt modelId="{3DB854B9-5C58-432A-8601-A4FC6B7549D3}">
      <dgm:prSet custT="1"/>
      <dgm:spPr/>
      <dgm:t>
        <a:bodyPr/>
        <a:lstStyle/>
        <a:p>
          <a:r>
            <a:rPr lang="en-US" sz="1600">
              <a:solidFill>
                <a:schemeClr val="tx1"/>
              </a:solidFill>
            </a:rPr>
            <a:t>Ovary and PCOS Cleanse</a:t>
          </a:r>
          <a:endParaRPr lang="en-US" sz="1600" dirty="0">
            <a:solidFill>
              <a:schemeClr val="tx1"/>
            </a:solidFill>
          </a:endParaRPr>
        </a:p>
      </dgm:t>
    </dgm:pt>
    <dgm:pt modelId="{F7E7D413-C01E-453A-BC2C-8810D0A92AAB}" type="parTrans" cxnId="{89681577-CB8E-4C44-97B2-19983BF0A01C}">
      <dgm:prSet/>
      <dgm:spPr/>
      <dgm:t>
        <a:bodyPr/>
        <a:lstStyle/>
        <a:p>
          <a:endParaRPr lang="hi-IN"/>
        </a:p>
      </dgm:t>
    </dgm:pt>
    <dgm:pt modelId="{6C6F1CB9-8082-4A0F-A2C8-899453E38F7D}" type="sibTrans" cxnId="{89681577-CB8E-4C44-97B2-19983BF0A01C}">
      <dgm:prSet/>
      <dgm:spPr/>
      <dgm:t>
        <a:bodyPr/>
        <a:lstStyle/>
        <a:p>
          <a:endParaRPr lang="hi-IN"/>
        </a:p>
      </dgm:t>
    </dgm:pt>
    <dgm:pt modelId="{A6A78DCD-EABA-4CAE-93AC-4693DA3919E8}">
      <dgm:prSet custT="1"/>
      <dgm:spPr/>
      <dgm:t>
        <a:bodyPr/>
        <a:lstStyle/>
        <a:p>
          <a:r>
            <a:rPr lang="en-IN" sz="1600">
              <a:solidFill>
                <a:schemeClr val="tx1"/>
              </a:solidFill>
            </a:rPr>
            <a:t>Uterus &amp; </a:t>
          </a:r>
          <a:r>
            <a:rPr lang="en-US" sz="1600">
              <a:solidFill>
                <a:schemeClr val="tx1"/>
              </a:solidFill>
            </a:rPr>
            <a:t>Fertility </a:t>
          </a:r>
          <a:r>
            <a:rPr lang="en-IN" sz="1600">
              <a:solidFill>
                <a:schemeClr val="tx1"/>
              </a:solidFill>
            </a:rPr>
            <a:t> Cleanse </a:t>
          </a:r>
          <a:endParaRPr lang="en-IN" sz="1600" dirty="0">
            <a:solidFill>
              <a:schemeClr val="tx1"/>
            </a:solidFill>
          </a:endParaRPr>
        </a:p>
      </dgm:t>
    </dgm:pt>
    <dgm:pt modelId="{A7B443C3-0A51-4EA7-B9EB-91ADC072D2D2}" type="parTrans" cxnId="{FC39BF06-92F6-4D88-A46E-5E09A03AD2ED}">
      <dgm:prSet/>
      <dgm:spPr/>
      <dgm:t>
        <a:bodyPr/>
        <a:lstStyle/>
        <a:p>
          <a:endParaRPr lang="hi-IN"/>
        </a:p>
      </dgm:t>
    </dgm:pt>
    <dgm:pt modelId="{A20E664E-043C-4652-A0B3-670EDF28D026}" type="sibTrans" cxnId="{FC39BF06-92F6-4D88-A46E-5E09A03AD2ED}">
      <dgm:prSet/>
      <dgm:spPr/>
      <dgm:t>
        <a:bodyPr/>
        <a:lstStyle/>
        <a:p>
          <a:endParaRPr lang="hi-IN"/>
        </a:p>
      </dgm:t>
    </dgm:pt>
    <dgm:pt modelId="{54D79C64-2D06-473C-A225-C9065B356970}">
      <dgm:prSet custT="1"/>
      <dgm:spPr/>
      <dgm:t>
        <a:bodyPr/>
        <a:lstStyle/>
        <a:p>
          <a:r>
            <a:rPr lang="en-US" sz="1600">
              <a:solidFill>
                <a:schemeClr val="tx1"/>
              </a:solidFill>
            </a:rPr>
            <a:t>Fallopian Tube Cleanse</a:t>
          </a:r>
          <a:endParaRPr lang="en-US" sz="1600" dirty="0">
            <a:solidFill>
              <a:schemeClr val="tx1"/>
            </a:solidFill>
          </a:endParaRPr>
        </a:p>
      </dgm:t>
    </dgm:pt>
    <dgm:pt modelId="{E94958A2-90A3-4636-BC52-525525BC286E}" type="parTrans" cxnId="{1FB53CDA-A52E-45A1-B1C9-3B9643104241}">
      <dgm:prSet/>
      <dgm:spPr/>
      <dgm:t>
        <a:bodyPr/>
        <a:lstStyle/>
        <a:p>
          <a:endParaRPr lang="hi-IN"/>
        </a:p>
      </dgm:t>
    </dgm:pt>
    <dgm:pt modelId="{C00C8274-1390-41CF-9F7F-0AD43DD94676}" type="sibTrans" cxnId="{1FB53CDA-A52E-45A1-B1C9-3B9643104241}">
      <dgm:prSet/>
      <dgm:spPr/>
      <dgm:t>
        <a:bodyPr/>
        <a:lstStyle/>
        <a:p>
          <a:endParaRPr lang="hi-IN"/>
        </a:p>
      </dgm:t>
    </dgm:pt>
    <dgm:pt modelId="{16148FF2-22AB-4D96-9756-AA51C7AD1EA5}">
      <dgm:prSet custT="1"/>
      <dgm:spPr/>
      <dgm:t>
        <a:bodyPr/>
        <a:lstStyle/>
        <a:p>
          <a:r>
            <a:rPr lang="en-US" sz="1600" dirty="0">
              <a:solidFill>
                <a:schemeClr val="tx1"/>
              </a:solidFill>
            </a:rPr>
            <a:t>Vagina Cleanse</a:t>
          </a:r>
        </a:p>
      </dgm:t>
    </dgm:pt>
    <dgm:pt modelId="{6B4DFCC4-C84A-4A87-BFDF-1646C19E7190}" type="parTrans" cxnId="{22971822-A20C-444D-BB7D-936D4ABC3059}">
      <dgm:prSet/>
      <dgm:spPr/>
      <dgm:t>
        <a:bodyPr/>
        <a:lstStyle/>
        <a:p>
          <a:endParaRPr lang="hi-IN"/>
        </a:p>
      </dgm:t>
    </dgm:pt>
    <dgm:pt modelId="{C21DD4D1-401B-43CE-BEE9-56A897E82D2F}" type="sibTrans" cxnId="{22971822-A20C-444D-BB7D-936D4ABC3059}">
      <dgm:prSet/>
      <dgm:spPr/>
      <dgm:t>
        <a:bodyPr/>
        <a:lstStyle/>
        <a:p>
          <a:endParaRPr lang="hi-IN"/>
        </a:p>
      </dgm:t>
    </dgm:pt>
    <dgm:pt modelId="{70DD6CC7-3011-43F3-B4D7-CB3EEA75946C}" type="pres">
      <dgm:prSet presAssocID="{6D60250C-D225-4CA7-9B2D-638CE435C02F}" presName="diagram" presStyleCnt="0">
        <dgm:presLayoutVars>
          <dgm:dir/>
          <dgm:resizeHandles val="exact"/>
        </dgm:presLayoutVars>
      </dgm:prSet>
      <dgm:spPr/>
    </dgm:pt>
    <dgm:pt modelId="{E5AF2FF5-9266-4697-89A4-C12C9EBA1CE0}" type="pres">
      <dgm:prSet presAssocID="{6A13C68C-0BCC-4315-AC8F-8D6481DB033C}" presName="node" presStyleLbl="node1" presStyleIdx="0" presStyleCnt="12">
        <dgm:presLayoutVars>
          <dgm:bulletEnabled val="1"/>
        </dgm:presLayoutVars>
      </dgm:prSet>
      <dgm:spPr/>
    </dgm:pt>
    <dgm:pt modelId="{57CA2968-6430-4C70-99E0-BA6B60E6F65A}" type="pres">
      <dgm:prSet presAssocID="{0E85F850-FAB6-464A-8470-D7451127EEA7}" presName="sibTrans" presStyleCnt="0"/>
      <dgm:spPr/>
    </dgm:pt>
    <dgm:pt modelId="{CFD6B521-F92C-4A12-B928-D4206BA78AE4}" type="pres">
      <dgm:prSet presAssocID="{22D1FE14-AD13-43BC-8199-DCD3830B4659}" presName="node" presStyleLbl="node1" presStyleIdx="1" presStyleCnt="12">
        <dgm:presLayoutVars>
          <dgm:bulletEnabled val="1"/>
        </dgm:presLayoutVars>
      </dgm:prSet>
      <dgm:spPr/>
    </dgm:pt>
    <dgm:pt modelId="{242D4C45-4122-42DB-BB96-17AA8B2342F7}" type="pres">
      <dgm:prSet presAssocID="{CDA143BB-1799-4D17-958C-A99296A211CE}" presName="sibTrans" presStyleCnt="0"/>
      <dgm:spPr/>
    </dgm:pt>
    <dgm:pt modelId="{240E24C5-E8FF-459F-A07E-3FAD95CF5BD2}" type="pres">
      <dgm:prSet presAssocID="{A9DE25E7-3828-418A-AEBB-1BC9EB180FE4}" presName="node" presStyleLbl="node1" presStyleIdx="2" presStyleCnt="12">
        <dgm:presLayoutVars>
          <dgm:bulletEnabled val="1"/>
        </dgm:presLayoutVars>
      </dgm:prSet>
      <dgm:spPr/>
    </dgm:pt>
    <dgm:pt modelId="{679A12A2-44A4-420F-BC52-576A6EBB078D}" type="pres">
      <dgm:prSet presAssocID="{1F53C70B-31A5-4D2D-81CC-681BB1C2E9C2}" presName="sibTrans" presStyleCnt="0"/>
      <dgm:spPr/>
    </dgm:pt>
    <dgm:pt modelId="{0B40A314-69DE-4403-8B91-6388B4C72C03}" type="pres">
      <dgm:prSet presAssocID="{C95B3CE9-C22E-4DC5-B599-D0EB5879B5A2}" presName="node" presStyleLbl="node1" presStyleIdx="3" presStyleCnt="12">
        <dgm:presLayoutVars>
          <dgm:bulletEnabled val="1"/>
        </dgm:presLayoutVars>
      </dgm:prSet>
      <dgm:spPr/>
    </dgm:pt>
    <dgm:pt modelId="{1F9749AA-725D-441E-BD76-2058615812C3}" type="pres">
      <dgm:prSet presAssocID="{C2F7644C-307F-465C-9799-709E6E0DB0B4}" presName="sibTrans" presStyleCnt="0"/>
      <dgm:spPr/>
    </dgm:pt>
    <dgm:pt modelId="{A68F4708-56CA-40E3-A9DD-7C6E5DE930E0}" type="pres">
      <dgm:prSet presAssocID="{5418BAE4-BA32-4636-8030-9A5C5BF9244F}" presName="node" presStyleLbl="node1" presStyleIdx="4" presStyleCnt="12">
        <dgm:presLayoutVars>
          <dgm:bulletEnabled val="1"/>
        </dgm:presLayoutVars>
      </dgm:prSet>
      <dgm:spPr/>
    </dgm:pt>
    <dgm:pt modelId="{DDB975EF-9611-4B19-8FFD-CA98B66B62ED}" type="pres">
      <dgm:prSet presAssocID="{C1C6DBC6-1C6C-41CC-BA6A-2D079EF651C8}" presName="sibTrans" presStyleCnt="0"/>
      <dgm:spPr/>
    </dgm:pt>
    <dgm:pt modelId="{34DCDD5C-BC15-43B0-8C6A-A3FAD2109D35}" type="pres">
      <dgm:prSet presAssocID="{274CDE0D-A86E-4366-8996-654189A47DC2}" presName="node" presStyleLbl="node1" presStyleIdx="5" presStyleCnt="12">
        <dgm:presLayoutVars>
          <dgm:bulletEnabled val="1"/>
        </dgm:presLayoutVars>
      </dgm:prSet>
      <dgm:spPr/>
    </dgm:pt>
    <dgm:pt modelId="{F59B3388-F39E-406D-A1C4-7C83C4D2E604}" type="pres">
      <dgm:prSet presAssocID="{8A7B4B7A-AE97-4C92-8475-19B473DEB84D}" presName="sibTrans" presStyleCnt="0"/>
      <dgm:spPr/>
    </dgm:pt>
    <dgm:pt modelId="{C27B854E-2B12-4624-A13B-46391863A3C3}" type="pres">
      <dgm:prSet presAssocID="{975FB124-6307-4158-9F74-F6E1994AB80A}" presName="node" presStyleLbl="node1" presStyleIdx="6" presStyleCnt="12">
        <dgm:presLayoutVars>
          <dgm:bulletEnabled val="1"/>
        </dgm:presLayoutVars>
      </dgm:prSet>
      <dgm:spPr/>
    </dgm:pt>
    <dgm:pt modelId="{010BCA85-C166-4AE8-8C16-DE09CF6A4635}" type="pres">
      <dgm:prSet presAssocID="{1F4B9EFA-4640-475A-BDC8-C10E27F7F1AC}" presName="sibTrans" presStyleCnt="0"/>
      <dgm:spPr/>
    </dgm:pt>
    <dgm:pt modelId="{17F6EEF5-3014-4238-A314-061B9801F1EE}" type="pres">
      <dgm:prSet presAssocID="{95C64179-90BF-4E2D-BB47-782ABE04B330}" presName="node" presStyleLbl="node1" presStyleIdx="7" presStyleCnt="12">
        <dgm:presLayoutVars>
          <dgm:bulletEnabled val="1"/>
        </dgm:presLayoutVars>
      </dgm:prSet>
      <dgm:spPr/>
    </dgm:pt>
    <dgm:pt modelId="{980DEF4C-A991-4680-925A-12ED9A09029B}" type="pres">
      <dgm:prSet presAssocID="{BD8E4F91-1C1E-4A3D-9387-3AA3CBA88C50}" presName="sibTrans" presStyleCnt="0"/>
      <dgm:spPr/>
    </dgm:pt>
    <dgm:pt modelId="{2B5744DD-273B-49E9-9197-46007E8ABDF9}" type="pres">
      <dgm:prSet presAssocID="{3DB854B9-5C58-432A-8601-A4FC6B7549D3}" presName="node" presStyleLbl="node1" presStyleIdx="8" presStyleCnt="12">
        <dgm:presLayoutVars>
          <dgm:bulletEnabled val="1"/>
        </dgm:presLayoutVars>
      </dgm:prSet>
      <dgm:spPr/>
    </dgm:pt>
    <dgm:pt modelId="{B3730838-F5A4-4FE3-B0CB-500BDC01CF5F}" type="pres">
      <dgm:prSet presAssocID="{6C6F1CB9-8082-4A0F-A2C8-899453E38F7D}" presName="sibTrans" presStyleCnt="0"/>
      <dgm:spPr/>
    </dgm:pt>
    <dgm:pt modelId="{BA485E30-865D-441D-B9F9-0E1E3E97DA12}" type="pres">
      <dgm:prSet presAssocID="{A6A78DCD-EABA-4CAE-93AC-4693DA3919E8}" presName="node" presStyleLbl="node1" presStyleIdx="9" presStyleCnt="12">
        <dgm:presLayoutVars>
          <dgm:bulletEnabled val="1"/>
        </dgm:presLayoutVars>
      </dgm:prSet>
      <dgm:spPr/>
    </dgm:pt>
    <dgm:pt modelId="{9D6EE235-80A1-4B5B-B34A-4DDA0C252E3E}" type="pres">
      <dgm:prSet presAssocID="{A20E664E-043C-4652-A0B3-670EDF28D026}" presName="sibTrans" presStyleCnt="0"/>
      <dgm:spPr/>
    </dgm:pt>
    <dgm:pt modelId="{F9F5F9B4-5F79-4F48-988B-A674BEBFECB9}" type="pres">
      <dgm:prSet presAssocID="{54D79C64-2D06-473C-A225-C9065B356970}" presName="node" presStyleLbl="node1" presStyleIdx="10" presStyleCnt="12">
        <dgm:presLayoutVars>
          <dgm:bulletEnabled val="1"/>
        </dgm:presLayoutVars>
      </dgm:prSet>
      <dgm:spPr/>
    </dgm:pt>
    <dgm:pt modelId="{3FFFAC2C-D94A-4277-8CDF-0DC73D3B911A}" type="pres">
      <dgm:prSet presAssocID="{C00C8274-1390-41CF-9F7F-0AD43DD94676}" presName="sibTrans" presStyleCnt="0"/>
      <dgm:spPr/>
    </dgm:pt>
    <dgm:pt modelId="{D90FED18-2839-4932-A828-36371CC64873}" type="pres">
      <dgm:prSet presAssocID="{16148FF2-22AB-4D96-9756-AA51C7AD1EA5}" presName="node" presStyleLbl="node1" presStyleIdx="11" presStyleCnt="12">
        <dgm:presLayoutVars>
          <dgm:bulletEnabled val="1"/>
        </dgm:presLayoutVars>
      </dgm:prSet>
      <dgm:spPr/>
    </dgm:pt>
  </dgm:ptLst>
  <dgm:cxnLst>
    <dgm:cxn modelId="{FC39BF06-92F6-4D88-A46E-5E09A03AD2ED}" srcId="{6D60250C-D225-4CA7-9B2D-638CE435C02F}" destId="{A6A78DCD-EABA-4CAE-93AC-4693DA3919E8}" srcOrd="9" destOrd="0" parTransId="{A7B443C3-0A51-4EA7-B9EB-91ADC072D2D2}" sibTransId="{A20E664E-043C-4652-A0B3-670EDF28D026}"/>
    <dgm:cxn modelId="{7195D816-42B4-4C6E-ABC2-0685081F4D8D}" srcId="{6D60250C-D225-4CA7-9B2D-638CE435C02F}" destId="{22D1FE14-AD13-43BC-8199-DCD3830B4659}" srcOrd="1" destOrd="0" parTransId="{41201B3E-D2DF-49F3-A67E-755E8ABB7921}" sibTransId="{CDA143BB-1799-4D17-958C-A99296A211CE}"/>
    <dgm:cxn modelId="{D9FA5621-58AF-4C20-8049-7BA7B861BE04}" type="presOf" srcId="{16148FF2-22AB-4D96-9756-AA51C7AD1EA5}" destId="{D90FED18-2839-4932-A828-36371CC64873}" srcOrd="0" destOrd="0" presId="urn:microsoft.com/office/officeart/2005/8/layout/default"/>
    <dgm:cxn modelId="{22971822-A20C-444D-BB7D-936D4ABC3059}" srcId="{6D60250C-D225-4CA7-9B2D-638CE435C02F}" destId="{16148FF2-22AB-4D96-9756-AA51C7AD1EA5}" srcOrd="11" destOrd="0" parTransId="{6B4DFCC4-C84A-4A87-BFDF-1646C19E7190}" sibTransId="{C21DD4D1-401B-43CE-BEE9-56A897E82D2F}"/>
    <dgm:cxn modelId="{8F656124-52A4-4F03-A627-6EAF34909F92}" type="presOf" srcId="{6D60250C-D225-4CA7-9B2D-638CE435C02F}" destId="{70DD6CC7-3011-43F3-B4D7-CB3EEA75946C}" srcOrd="0" destOrd="0" presId="urn:microsoft.com/office/officeart/2005/8/layout/default"/>
    <dgm:cxn modelId="{46D9C124-0D78-454D-9DB1-D2A40540BCBC}" type="presOf" srcId="{54D79C64-2D06-473C-A225-C9065B356970}" destId="{F9F5F9B4-5F79-4F48-988B-A674BEBFECB9}" srcOrd="0" destOrd="0" presId="urn:microsoft.com/office/officeart/2005/8/layout/default"/>
    <dgm:cxn modelId="{71A3793E-8827-47F0-90C5-75E2FF5C4B37}" type="presOf" srcId="{5418BAE4-BA32-4636-8030-9A5C5BF9244F}" destId="{A68F4708-56CA-40E3-A9DD-7C6E5DE930E0}" srcOrd="0" destOrd="0" presId="urn:microsoft.com/office/officeart/2005/8/layout/default"/>
    <dgm:cxn modelId="{36FA6268-5E52-4A3A-826E-B480593472E3}" type="presOf" srcId="{274CDE0D-A86E-4366-8996-654189A47DC2}" destId="{34DCDD5C-BC15-43B0-8C6A-A3FAD2109D35}" srcOrd="0" destOrd="0" presId="urn:microsoft.com/office/officeart/2005/8/layout/default"/>
    <dgm:cxn modelId="{39047F68-CE5F-4CF9-9876-01CB607C2668}" type="presOf" srcId="{95C64179-90BF-4E2D-BB47-782ABE04B330}" destId="{17F6EEF5-3014-4238-A314-061B9801F1EE}" srcOrd="0" destOrd="0" presId="urn:microsoft.com/office/officeart/2005/8/layout/default"/>
    <dgm:cxn modelId="{066F2C69-B069-4011-80D2-3945955801E8}" srcId="{6D60250C-D225-4CA7-9B2D-638CE435C02F}" destId="{C95B3CE9-C22E-4DC5-B599-D0EB5879B5A2}" srcOrd="3" destOrd="0" parTransId="{25C932E8-6922-4493-845E-00AAB09C92BC}" sibTransId="{C2F7644C-307F-465C-9799-709E6E0DB0B4}"/>
    <dgm:cxn modelId="{80CA174C-9950-449E-BC68-F1ED96A023F1}" srcId="{6D60250C-D225-4CA7-9B2D-638CE435C02F}" destId="{95C64179-90BF-4E2D-BB47-782ABE04B330}" srcOrd="7" destOrd="0" parTransId="{B566477D-1E54-4024-8562-F3B3D9CF0F0A}" sibTransId="{BD8E4F91-1C1E-4A3D-9387-3AA3CBA88C50}"/>
    <dgm:cxn modelId="{8C6C5A71-A18A-4A5D-9421-66919ACF7601}" type="presOf" srcId="{6A13C68C-0BCC-4315-AC8F-8D6481DB033C}" destId="{E5AF2FF5-9266-4697-89A4-C12C9EBA1CE0}" srcOrd="0" destOrd="0" presId="urn:microsoft.com/office/officeart/2005/8/layout/default"/>
    <dgm:cxn modelId="{89681577-CB8E-4C44-97B2-19983BF0A01C}" srcId="{6D60250C-D225-4CA7-9B2D-638CE435C02F}" destId="{3DB854B9-5C58-432A-8601-A4FC6B7549D3}" srcOrd="8" destOrd="0" parTransId="{F7E7D413-C01E-453A-BC2C-8810D0A92AAB}" sibTransId="{6C6F1CB9-8082-4A0F-A2C8-899453E38F7D}"/>
    <dgm:cxn modelId="{9C771499-EBE8-464D-888F-3BE04077FA9F}" srcId="{6D60250C-D225-4CA7-9B2D-638CE435C02F}" destId="{A9DE25E7-3828-418A-AEBB-1BC9EB180FE4}" srcOrd="2" destOrd="0" parTransId="{C4ABE95E-3022-4C27-B0E2-5B2DB04979E1}" sibTransId="{1F53C70B-31A5-4D2D-81CC-681BB1C2E9C2}"/>
    <dgm:cxn modelId="{F326729B-90D5-4C0D-9759-BEA7FA079714}" srcId="{6D60250C-D225-4CA7-9B2D-638CE435C02F}" destId="{5418BAE4-BA32-4636-8030-9A5C5BF9244F}" srcOrd="4" destOrd="0" parTransId="{E54B4854-C3D4-4548-96B1-65FAD1F8AD14}" sibTransId="{C1C6DBC6-1C6C-41CC-BA6A-2D079EF651C8}"/>
    <dgm:cxn modelId="{04FF77A8-5BB6-4412-9FDA-AAD457B56D13}" type="presOf" srcId="{A9DE25E7-3828-418A-AEBB-1BC9EB180FE4}" destId="{240E24C5-E8FF-459F-A07E-3FAD95CF5BD2}" srcOrd="0" destOrd="0" presId="urn:microsoft.com/office/officeart/2005/8/layout/default"/>
    <dgm:cxn modelId="{046AB5B3-20CC-4796-A951-0B67543F5CB8}" type="presOf" srcId="{C95B3CE9-C22E-4DC5-B599-D0EB5879B5A2}" destId="{0B40A314-69DE-4403-8B91-6388B4C72C03}" srcOrd="0" destOrd="0" presId="urn:microsoft.com/office/officeart/2005/8/layout/default"/>
    <dgm:cxn modelId="{37001BB8-6AEA-4680-A2F7-44310B42660E}" type="presOf" srcId="{975FB124-6307-4158-9F74-F6E1994AB80A}" destId="{C27B854E-2B12-4624-A13B-46391863A3C3}" srcOrd="0" destOrd="0" presId="urn:microsoft.com/office/officeart/2005/8/layout/default"/>
    <dgm:cxn modelId="{D61061C0-ACEE-42F8-B3C6-60D3DA187F84}" srcId="{6D60250C-D225-4CA7-9B2D-638CE435C02F}" destId="{274CDE0D-A86E-4366-8996-654189A47DC2}" srcOrd="5" destOrd="0" parTransId="{D807A3DF-4007-490B-880B-80A796B416D1}" sibTransId="{8A7B4B7A-AE97-4C92-8475-19B473DEB84D}"/>
    <dgm:cxn modelId="{55EFF9D3-4583-4D9D-8D7D-276199443386}" srcId="{6D60250C-D225-4CA7-9B2D-638CE435C02F}" destId="{975FB124-6307-4158-9F74-F6E1994AB80A}" srcOrd="6" destOrd="0" parTransId="{328FFCCA-9944-418B-80E5-C21A54FC16D2}" sibTransId="{1F4B9EFA-4640-475A-BDC8-C10E27F7F1AC}"/>
    <dgm:cxn modelId="{1FB53CDA-A52E-45A1-B1C9-3B9643104241}" srcId="{6D60250C-D225-4CA7-9B2D-638CE435C02F}" destId="{54D79C64-2D06-473C-A225-C9065B356970}" srcOrd="10" destOrd="0" parTransId="{E94958A2-90A3-4636-BC52-525525BC286E}" sibTransId="{C00C8274-1390-41CF-9F7F-0AD43DD94676}"/>
    <dgm:cxn modelId="{CA7E83DA-8638-4B54-939F-7CB7C63BCF62}" type="presOf" srcId="{22D1FE14-AD13-43BC-8199-DCD3830B4659}" destId="{CFD6B521-F92C-4A12-B928-D4206BA78AE4}" srcOrd="0" destOrd="0" presId="urn:microsoft.com/office/officeart/2005/8/layout/default"/>
    <dgm:cxn modelId="{75F804E4-40D7-46CC-8218-0A4EF2F242B0}" srcId="{6D60250C-D225-4CA7-9B2D-638CE435C02F}" destId="{6A13C68C-0BCC-4315-AC8F-8D6481DB033C}" srcOrd="0" destOrd="0" parTransId="{67A712E9-2194-44C4-A44A-32C5E443245E}" sibTransId="{0E85F850-FAB6-464A-8470-D7451127EEA7}"/>
    <dgm:cxn modelId="{FBCEC2E8-89DC-451A-AA3F-45B17460DC6F}" type="presOf" srcId="{A6A78DCD-EABA-4CAE-93AC-4693DA3919E8}" destId="{BA485E30-865D-441D-B9F9-0E1E3E97DA12}" srcOrd="0" destOrd="0" presId="urn:microsoft.com/office/officeart/2005/8/layout/default"/>
    <dgm:cxn modelId="{A09FE0FA-8FFC-4F4F-8ADA-05021349669F}" type="presOf" srcId="{3DB854B9-5C58-432A-8601-A4FC6B7549D3}" destId="{2B5744DD-273B-49E9-9197-46007E8ABDF9}" srcOrd="0" destOrd="0" presId="urn:microsoft.com/office/officeart/2005/8/layout/default"/>
    <dgm:cxn modelId="{E335D41F-08E1-4AC8-BE40-C5C77B6D281F}" type="presParOf" srcId="{70DD6CC7-3011-43F3-B4D7-CB3EEA75946C}" destId="{E5AF2FF5-9266-4697-89A4-C12C9EBA1CE0}" srcOrd="0" destOrd="0" presId="urn:microsoft.com/office/officeart/2005/8/layout/default"/>
    <dgm:cxn modelId="{880D136D-9370-495D-9158-CA84EC1AA9AB}" type="presParOf" srcId="{70DD6CC7-3011-43F3-B4D7-CB3EEA75946C}" destId="{57CA2968-6430-4C70-99E0-BA6B60E6F65A}" srcOrd="1" destOrd="0" presId="urn:microsoft.com/office/officeart/2005/8/layout/default"/>
    <dgm:cxn modelId="{FE37DCC9-C1EE-46F6-9913-6C018E4BCECC}" type="presParOf" srcId="{70DD6CC7-3011-43F3-B4D7-CB3EEA75946C}" destId="{CFD6B521-F92C-4A12-B928-D4206BA78AE4}" srcOrd="2" destOrd="0" presId="urn:microsoft.com/office/officeart/2005/8/layout/default"/>
    <dgm:cxn modelId="{25F3EF55-E522-45FC-9FEE-6D51E820E8B9}" type="presParOf" srcId="{70DD6CC7-3011-43F3-B4D7-CB3EEA75946C}" destId="{242D4C45-4122-42DB-BB96-17AA8B2342F7}" srcOrd="3" destOrd="0" presId="urn:microsoft.com/office/officeart/2005/8/layout/default"/>
    <dgm:cxn modelId="{0E24201C-21DE-4FB2-9CF4-6B345C8BC472}" type="presParOf" srcId="{70DD6CC7-3011-43F3-B4D7-CB3EEA75946C}" destId="{240E24C5-E8FF-459F-A07E-3FAD95CF5BD2}" srcOrd="4" destOrd="0" presId="urn:microsoft.com/office/officeart/2005/8/layout/default"/>
    <dgm:cxn modelId="{B5096392-C41D-4651-A831-89CC01CCB264}" type="presParOf" srcId="{70DD6CC7-3011-43F3-B4D7-CB3EEA75946C}" destId="{679A12A2-44A4-420F-BC52-576A6EBB078D}" srcOrd="5" destOrd="0" presId="urn:microsoft.com/office/officeart/2005/8/layout/default"/>
    <dgm:cxn modelId="{DC4E2425-4280-439B-9AED-CB2F6CDF82C0}" type="presParOf" srcId="{70DD6CC7-3011-43F3-B4D7-CB3EEA75946C}" destId="{0B40A314-69DE-4403-8B91-6388B4C72C03}" srcOrd="6" destOrd="0" presId="urn:microsoft.com/office/officeart/2005/8/layout/default"/>
    <dgm:cxn modelId="{F1193199-4B2A-4C2B-9E85-EEB303337A58}" type="presParOf" srcId="{70DD6CC7-3011-43F3-B4D7-CB3EEA75946C}" destId="{1F9749AA-725D-441E-BD76-2058615812C3}" srcOrd="7" destOrd="0" presId="urn:microsoft.com/office/officeart/2005/8/layout/default"/>
    <dgm:cxn modelId="{937C9BB9-B8F9-4032-B778-C26CA3C9FCCF}" type="presParOf" srcId="{70DD6CC7-3011-43F3-B4D7-CB3EEA75946C}" destId="{A68F4708-56CA-40E3-A9DD-7C6E5DE930E0}" srcOrd="8" destOrd="0" presId="urn:microsoft.com/office/officeart/2005/8/layout/default"/>
    <dgm:cxn modelId="{58360457-E9DB-4FE3-B2E7-A23D0F4C993D}" type="presParOf" srcId="{70DD6CC7-3011-43F3-B4D7-CB3EEA75946C}" destId="{DDB975EF-9611-4B19-8FFD-CA98B66B62ED}" srcOrd="9" destOrd="0" presId="urn:microsoft.com/office/officeart/2005/8/layout/default"/>
    <dgm:cxn modelId="{2B3B7FFE-22E0-47AD-BA78-28D8E4FE435B}" type="presParOf" srcId="{70DD6CC7-3011-43F3-B4D7-CB3EEA75946C}" destId="{34DCDD5C-BC15-43B0-8C6A-A3FAD2109D35}" srcOrd="10" destOrd="0" presId="urn:microsoft.com/office/officeart/2005/8/layout/default"/>
    <dgm:cxn modelId="{07D8128E-90AB-4345-9A14-907E1BDBEBCC}" type="presParOf" srcId="{70DD6CC7-3011-43F3-B4D7-CB3EEA75946C}" destId="{F59B3388-F39E-406D-A1C4-7C83C4D2E604}" srcOrd="11" destOrd="0" presId="urn:microsoft.com/office/officeart/2005/8/layout/default"/>
    <dgm:cxn modelId="{6CA0D97C-4693-462C-9653-06BF7572DE09}" type="presParOf" srcId="{70DD6CC7-3011-43F3-B4D7-CB3EEA75946C}" destId="{C27B854E-2B12-4624-A13B-46391863A3C3}" srcOrd="12" destOrd="0" presId="urn:microsoft.com/office/officeart/2005/8/layout/default"/>
    <dgm:cxn modelId="{B4CCEDA3-4688-403F-BEF4-8B34E3F216CC}" type="presParOf" srcId="{70DD6CC7-3011-43F3-B4D7-CB3EEA75946C}" destId="{010BCA85-C166-4AE8-8C16-DE09CF6A4635}" srcOrd="13" destOrd="0" presId="urn:microsoft.com/office/officeart/2005/8/layout/default"/>
    <dgm:cxn modelId="{D8E20A16-1521-4A41-A92D-96BAB7A586BE}" type="presParOf" srcId="{70DD6CC7-3011-43F3-B4D7-CB3EEA75946C}" destId="{17F6EEF5-3014-4238-A314-061B9801F1EE}" srcOrd="14" destOrd="0" presId="urn:microsoft.com/office/officeart/2005/8/layout/default"/>
    <dgm:cxn modelId="{FD769326-0DD8-4333-A242-EDA3B38325A1}" type="presParOf" srcId="{70DD6CC7-3011-43F3-B4D7-CB3EEA75946C}" destId="{980DEF4C-A991-4680-925A-12ED9A09029B}" srcOrd="15" destOrd="0" presId="urn:microsoft.com/office/officeart/2005/8/layout/default"/>
    <dgm:cxn modelId="{062A6451-E291-4760-9F36-A6C2D3DD473F}" type="presParOf" srcId="{70DD6CC7-3011-43F3-B4D7-CB3EEA75946C}" destId="{2B5744DD-273B-49E9-9197-46007E8ABDF9}" srcOrd="16" destOrd="0" presId="urn:microsoft.com/office/officeart/2005/8/layout/default"/>
    <dgm:cxn modelId="{C0DA0B6A-D4E0-4258-BBEE-BC1EDF30D0E3}" type="presParOf" srcId="{70DD6CC7-3011-43F3-B4D7-CB3EEA75946C}" destId="{B3730838-F5A4-4FE3-B0CB-500BDC01CF5F}" srcOrd="17" destOrd="0" presId="urn:microsoft.com/office/officeart/2005/8/layout/default"/>
    <dgm:cxn modelId="{A279CA9C-64F5-47F1-922D-A5D7856CEE1E}" type="presParOf" srcId="{70DD6CC7-3011-43F3-B4D7-CB3EEA75946C}" destId="{BA485E30-865D-441D-B9F9-0E1E3E97DA12}" srcOrd="18" destOrd="0" presId="urn:microsoft.com/office/officeart/2005/8/layout/default"/>
    <dgm:cxn modelId="{EA6C922C-38A2-4332-81F9-54396EBA5154}" type="presParOf" srcId="{70DD6CC7-3011-43F3-B4D7-CB3EEA75946C}" destId="{9D6EE235-80A1-4B5B-B34A-4DDA0C252E3E}" srcOrd="19" destOrd="0" presId="urn:microsoft.com/office/officeart/2005/8/layout/default"/>
    <dgm:cxn modelId="{81EE9437-3F40-45C5-8C2E-388BC19C8BD0}" type="presParOf" srcId="{70DD6CC7-3011-43F3-B4D7-CB3EEA75946C}" destId="{F9F5F9B4-5F79-4F48-988B-A674BEBFECB9}" srcOrd="20" destOrd="0" presId="urn:microsoft.com/office/officeart/2005/8/layout/default"/>
    <dgm:cxn modelId="{1A6AE040-DC8E-4883-818F-8AB60B211C64}" type="presParOf" srcId="{70DD6CC7-3011-43F3-B4D7-CB3EEA75946C}" destId="{3FFFAC2C-D94A-4277-8CDF-0DC73D3B911A}" srcOrd="21" destOrd="0" presId="urn:microsoft.com/office/officeart/2005/8/layout/default"/>
    <dgm:cxn modelId="{8CAC9BF5-E1AE-4425-8106-5DCAF801D3BB}" type="presParOf" srcId="{70DD6CC7-3011-43F3-B4D7-CB3EEA75946C}" destId="{D90FED18-2839-4932-A828-36371CC64873}"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60250C-D225-4CA7-9B2D-638CE435C02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hi-IN"/>
        </a:p>
      </dgm:t>
    </dgm:pt>
    <dgm:pt modelId="{6A13C68C-0BCC-4315-AC8F-8D6481DB033C}">
      <dgm:prSet phldrT="[Text]" custT="1"/>
      <dgm:spPr/>
      <dgm:t>
        <a:bodyPr/>
        <a:lstStyle/>
        <a:p>
          <a:pPr>
            <a:buFont typeface="Arial" panose="020B0604020202020204" pitchFamily="34" charset="0"/>
            <a:buNone/>
          </a:pPr>
          <a:r>
            <a:rPr lang="en-US" sz="1600" dirty="0">
              <a:solidFill>
                <a:schemeClr val="tx1"/>
              </a:solidFill>
              <a:latin typeface="ArialMT"/>
            </a:rPr>
            <a:t>Anger Cleanse</a:t>
          </a:r>
          <a:endParaRPr lang="hi-IN" sz="1600" dirty="0">
            <a:solidFill>
              <a:schemeClr val="tx1"/>
            </a:solidFill>
          </a:endParaRPr>
        </a:p>
      </dgm:t>
    </dgm:pt>
    <dgm:pt modelId="{67A712E9-2194-44C4-A44A-32C5E443245E}" type="parTrans" cxnId="{75F804E4-40D7-46CC-8218-0A4EF2F242B0}">
      <dgm:prSet/>
      <dgm:spPr/>
      <dgm:t>
        <a:bodyPr/>
        <a:lstStyle/>
        <a:p>
          <a:endParaRPr lang="hi-IN"/>
        </a:p>
      </dgm:t>
    </dgm:pt>
    <dgm:pt modelId="{0E85F850-FAB6-464A-8470-D7451127EEA7}" type="sibTrans" cxnId="{75F804E4-40D7-46CC-8218-0A4EF2F242B0}">
      <dgm:prSet/>
      <dgm:spPr/>
      <dgm:t>
        <a:bodyPr/>
        <a:lstStyle/>
        <a:p>
          <a:endParaRPr lang="hi-IN"/>
        </a:p>
      </dgm:t>
    </dgm:pt>
    <dgm:pt modelId="{587C63DC-A984-4B15-924A-0E2BF0CA9536}">
      <dgm:prSet custT="1"/>
      <dgm:spPr/>
      <dgm:t>
        <a:bodyPr/>
        <a:lstStyle/>
        <a:p>
          <a:pPr>
            <a:buFont typeface="Arial" panose="020B0604020202020204" pitchFamily="34" charset="0"/>
            <a:buNone/>
          </a:pPr>
          <a:r>
            <a:rPr lang="en-US" sz="1600" dirty="0">
              <a:solidFill>
                <a:schemeClr val="tx1"/>
              </a:solidFill>
              <a:latin typeface="ArialMT"/>
            </a:rPr>
            <a:t>Breast Cleanse</a:t>
          </a:r>
        </a:p>
      </dgm:t>
    </dgm:pt>
    <dgm:pt modelId="{29877A94-B600-4738-B666-97BD4F8C25A2}" type="parTrans" cxnId="{96F6C7FC-92BE-4AC1-A21E-70E225E22986}">
      <dgm:prSet/>
      <dgm:spPr/>
      <dgm:t>
        <a:bodyPr/>
        <a:lstStyle/>
        <a:p>
          <a:endParaRPr lang="hi-IN"/>
        </a:p>
      </dgm:t>
    </dgm:pt>
    <dgm:pt modelId="{F2D40135-E570-494D-9B8B-2CC94B54A414}" type="sibTrans" cxnId="{96F6C7FC-92BE-4AC1-A21E-70E225E22986}">
      <dgm:prSet/>
      <dgm:spPr/>
      <dgm:t>
        <a:bodyPr/>
        <a:lstStyle/>
        <a:p>
          <a:endParaRPr lang="hi-IN"/>
        </a:p>
      </dgm:t>
    </dgm:pt>
    <dgm:pt modelId="{A1A87881-A045-42C0-BEDD-06A7075A80DB}">
      <dgm:prSet custT="1"/>
      <dgm:spPr/>
      <dgm:t>
        <a:bodyPr/>
        <a:lstStyle/>
        <a:p>
          <a:pPr>
            <a:buFont typeface="Arial" panose="020B0604020202020204" pitchFamily="34" charset="0"/>
            <a:buNone/>
          </a:pPr>
          <a:r>
            <a:rPr lang="en-US" sz="1600" dirty="0">
              <a:solidFill>
                <a:schemeClr val="tx1"/>
              </a:solidFill>
              <a:latin typeface="ArialMT"/>
            </a:rPr>
            <a:t>Depression Cleanse</a:t>
          </a:r>
        </a:p>
      </dgm:t>
    </dgm:pt>
    <dgm:pt modelId="{DD2535C4-3A90-4EBC-BC98-C6136F03E626}" type="parTrans" cxnId="{78560875-F05C-4587-949E-EF97EB45D54E}">
      <dgm:prSet/>
      <dgm:spPr/>
      <dgm:t>
        <a:bodyPr/>
        <a:lstStyle/>
        <a:p>
          <a:endParaRPr lang="hi-IN"/>
        </a:p>
      </dgm:t>
    </dgm:pt>
    <dgm:pt modelId="{53FE2F14-2A50-4973-9F46-5DDA799AA900}" type="sibTrans" cxnId="{78560875-F05C-4587-949E-EF97EB45D54E}">
      <dgm:prSet/>
      <dgm:spPr/>
      <dgm:t>
        <a:bodyPr/>
        <a:lstStyle/>
        <a:p>
          <a:endParaRPr lang="hi-IN"/>
        </a:p>
      </dgm:t>
    </dgm:pt>
    <dgm:pt modelId="{9844B07E-1FD5-48D0-AA9E-101B1D2111C9}">
      <dgm:prSet custT="1"/>
      <dgm:spPr/>
      <dgm:t>
        <a:bodyPr/>
        <a:lstStyle/>
        <a:p>
          <a:pPr>
            <a:buFont typeface="Arial" panose="020B0604020202020204" pitchFamily="34" charset="0"/>
            <a:buNone/>
          </a:pPr>
          <a:r>
            <a:rPr lang="en-US" sz="1600" dirty="0">
              <a:solidFill>
                <a:schemeClr val="tx1"/>
              </a:solidFill>
              <a:latin typeface="ArialMT"/>
            </a:rPr>
            <a:t>Ear Cleanse</a:t>
          </a:r>
        </a:p>
      </dgm:t>
    </dgm:pt>
    <dgm:pt modelId="{1F881537-7C0E-4101-8B4A-1E4AF0CA1CB5}" type="parTrans" cxnId="{EFB1AFE0-E1D6-49A1-8F4C-4596620E6DFB}">
      <dgm:prSet/>
      <dgm:spPr/>
      <dgm:t>
        <a:bodyPr/>
        <a:lstStyle/>
        <a:p>
          <a:endParaRPr lang="hi-IN"/>
        </a:p>
      </dgm:t>
    </dgm:pt>
    <dgm:pt modelId="{74C292C8-B35C-4230-8F3D-0DE35B8DF9CD}" type="sibTrans" cxnId="{EFB1AFE0-E1D6-49A1-8F4C-4596620E6DFB}">
      <dgm:prSet/>
      <dgm:spPr/>
      <dgm:t>
        <a:bodyPr/>
        <a:lstStyle/>
        <a:p>
          <a:endParaRPr lang="hi-IN"/>
        </a:p>
      </dgm:t>
    </dgm:pt>
    <dgm:pt modelId="{7D7ACF27-FC1E-4B44-8302-38D76A880C49}">
      <dgm:prSet custT="1"/>
      <dgm:spPr/>
      <dgm:t>
        <a:bodyPr/>
        <a:lstStyle/>
        <a:p>
          <a:pPr>
            <a:buFont typeface="Arial" panose="020B0604020202020204" pitchFamily="34" charset="0"/>
            <a:buNone/>
          </a:pPr>
          <a:r>
            <a:rPr lang="en-US" sz="1600" dirty="0">
              <a:solidFill>
                <a:schemeClr val="tx1"/>
              </a:solidFill>
              <a:latin typeface="ArialMT"/>
            </a:rPr>
            <a:t>Eye Cleanse</a:t>
          </a:r>
        </a:p>
      </dgm:t>
    </dgm:pt>
    <dgm:pt modelId="{A2462C6C-E4C8-47B9-A037-8DF0F347CF0F}" type="parTrans" cxnId="{B1529BDE-CEFF-4F52-870D-55B8F3CBB238}">
      <dgm:prSet/>
      <dgm:spPr/>
      <dgm:t>
        <a:bodyPr/>
        <a:lstStyle/>
        <a:p>
          <a:endParaRPr lang="hi-IN"/>
        </a:p>
      </dgm:t>
    </dgm:pt>
    <dgm:pt modelId="{1830B0A5-D90D-4114-AF52-B0B55236FA50}" type="sibTrans" cxnId="{B1529BDE-CEFF-4F52-870D-55B8F3CBB238}">
      <dgm:prSet/>
      <dgm:spPr/>
      <dgm:t>
        <a:bodyPr/>
        <a:lstStyle/>
        <a:p>
          <a:endParaRPr lang="hi-IN"/>
        </a:p>
      </dgm:t>
    </dgm:pt>
    <dgm:pt modelId="{249607A6-3CB3-4EC0-949E-BD7EB0E775E2}">
      <dgm:prSet custT="1"/>
      <dgm:spPr/>
      <dgm:t>
        <a:bodyPr/>
        <a:lstStyle/>
        <a:p>
          <a:pPr>
            <a:buFont typeface="Arial" panose="020B0604020202020204" pitchFamily="34" charset="0"/>
            <a:buNone/>
          </a:pPr>
          <a:r>
            <a:rPr lang="en-US" sz="1600" dirty="0">
              <a:solidFill>
                <a:schemeClr val="tx1"/>
              </a:solidFill>
              <a:latin typeface="ArialMT"/>
            </a:rPr>
            <a:t>Hair Cleanse</a:t>
          </a:r>
        </a:p>
      </dgm:t>
    </dgm:pt>
    <dgm:pt modelId="{1CBBBB8A-0885-4D05-89C6-4CB2B8C7BDB1}" type="parTrans" cxnId="{7AC40402-CAAA-4563-A78A-32B577447582}">
      <dgm:prSet/>
      <dgm:spPr/>
      <dgm:t>
        <a:bodyPr/>
        <a:lstStyle/>
        <a:p>
          <a:endParaRPr lang="hi-IN"/>
        </a:p>
      </dgm:t>
    </dgm:pt>
    <dgm:pt modelId="{CECC36E3-62C8-4CF2-9E76-9787BF20D2A3}" type="sibTrans" cxnId="{7AC40402-CAAA-4563-A78A-32B577447582}">
      <dgm:prSet/>
      <dgm:spPr/>
      <dgm:t>
        <a:bodyPr/>
        <a:lstStyle/>
        <a:p>
          <a:endParaRPr lang="hi-IN"/>
        </a:p>
      </dgm:t>
    </dgm:pt>
    <dgm:pt modelId="{81AEBB4F-8E83-44EE-A73D-A115E96E90A8}">
      <dgm:prSet custT="1"/>
      <dgm:spPr/>
      <dgm:t>
        <a:bodyPr/>
        <a:lstStyle/>
        <a:p>
          <a:pPr>
            <a:buFont typeface="Arial" panose="020B0604020202020204" pitchFamily="34" charset="0"/>
            <a:buNone/>
          </a:pPr>
          <a:r>
            <a:rPr lang="en-US" sz="1600" dirty="0">
              <a:solidFill>
                <a:schemeClr val="tx1"/>
              </a:solidFill>
              <a:latin typeface="ArialMT"/>
            </a:rPr>
            <a:t>Lung Cleanse</a:t>
          </a:r>
        </a:p>
      </dgm:t>
    </dgm:pt>
    <dgm:pt modelId="{217F06D8-3F06-4250-A08D-284DDDE6B277}" type="parTrans" cxnId="{26CEE7D7-40B6-442C-9D7F-EB0600B72AE0}">
      <dgm:prSet/>
      <dgm:spPr/>
      <dgm:t>
        <a:bodyPr/>
        <a:lstStyle/>
        <a:p>
          <a:endParaRPr lang="hi-IN"/>
        </a:p>
      </dgm:t>
    </dgm:pt>
    <dgm:pt modelId="{3BDAE594-EA38-45BC-926D-DDF74D046682}" type="sibTrans" cxnId="{26CEE7D7-40B6-442C-9D7F-EB0600B72AE0}">
      <dgm:prSet/>
      <dgm:spPr/>
      <dgm:t>
        <a:bodyPr/>
        <a:lstStyle/>
        <a:p>
          <a:endParaRPr lang="hi-IN"/>
        </a:p>
      </dgm:t>
    </dgm:pt>
    <dgm:pt modelId="{1F556AE9-8D09-470B-BB24-7647F1BB2701}">
      <dgm:prSet custT="1"/>
      <dgm:spPr/>
      <dgm:t>
        <a:bodyPr/>
        <a:lstStyle/>
        <a:p>
          <a:pPr>
            <a:buClr>
              <a:srgbClr val="0070C0"/>
            </a:buClr>
          </a:pPr>
          <a:r>
            <a:rPr lang="en-US" sz="1600" dirty="0">
              <a:solidFill>
                <a:schemeClr val="tx1"/>
              </a:solidFill>
              <a:latin typeface="ArialMT"/>
            </a:rPr>
            <a:t>Nose Cleanse</a:t>
          </a:r>
        </a:p>
      </dgm:t>
    </dgm:pt>
    <dgm:pt modelId="{C6445871-7723-4EDB-A1BF-48F518232573}" type="parTrans" cxnId="{929B3017-8FB0-4865-8342-A6F4E09B0A91}">
      <dgm:prSet/>
      <dgm:spPr/>
      <dgm:t>
        <a:bodyPr/>
        <a:lstStyle/>
        <a:p>
          <a:endParaRPr lang="hi-IN"/>
        </a:p>
      </dgm:t>
    </dgm:pt>
    <dgm:pt modelId="{535C4F0B-5948-4704-92E7-C5FE08BF9ACE}" type="sibTrans" cxnId="{929B3017-8FB0-4865-8342-A6F4E09B0A91}">
      <dgm:prSet/>
      <dgm:spPr/>
      <dgm:t>
        <a:bodyPr/>
        <a:lstStyle/>
        <a:p>
          <a:endParaRPr lang="hi-IN"/>
        </a:p>
      </dgm:t>
    </dgm:pt>
    <dgm:pt modelId="{23E2B15F-9D5E-4272-BF84-B3DF6EF2CD4E}">
      <dgm:prSet custT="1"/>
      <dgm:spPr/>
      <dgm:t>
        <a:bodyPr/>
        <a:lstStyle/>
        <a:p>
          <a:pPr>
            <a:buFont typeface="Arial" panose="020B0604020202020204" pitchFamily="34" charset="0"/>
            <a:buNone/>
          </a:pPr>
          <a:r>
            <a:rPr lang="en-US" sz="1600" dirty="0">
              <a:solidFill>
                <a:schemeClr val="tx1"/>
              </a:solidFill>
              <a:latin typeface="ArialMT"/>
            </a:rPr>
            <a:t>Pancreas Cleanse</a:t>
          </a:r>
        </a:p>
      </dgm:t>
    </dgm:pt>
    <dgm:pt modelId="{168BA8C3-5441-40A1-AE3A-66217CA5F622}" type="parTrans" cxnId="{675A809B-75D6-4572-B828-938F64C144EB}">
      <dgm:prSet/>
      <dgm:spPr/>
      <dgm:t>
        <a:bodyPr/>
        <a:lstStyle/>
        <a:p>
          <a:endParaRPr lang="hi-IN"/>
        </a:p>
      </dgm:t>
    </dgm:pt>
    <dgm:pt modelId="{018F74C3-13CA-4B7B-9DE4-F9B9312EC902}" type="sibTrans" cxnId="{675A809B-75D6-4572-B828-938F64C144EB}">
      <dgm:prSet/>
      <dgm:spPr/>
      <dgm:t>
        <a:bodyPr/>
        <a:lstStyle/>
        <a:p>
          <a:endParaRPr lang="hi-IN"/>
        </a:p>
      </dgm:t>
    </dgm:pt>
    <dgm:pt modelId="{2D8D1F78-B4BC-4C47-BBB4-0A1660E8B0F5}">
      <dgm:prSet custT="1"/>
      <dgm:spPr/>
      <dgm:t>
        <a:bodyPr/>
        <a:lstStyle/>
        <a:p>
          <a:pPr>
            <a:buFont typeface="Arial" panose="020B0604020202020204" pitchFamily="34" charset="0"/>
            <a:buNone/>
          </a:pPr>
          <a:r>
            <a:rPr lang="en-US" sz="1600" dirty="0">
              <a:solidFill>
                <a:schemeClr val="tx1"/>
              </a:solidFill>
              <a:latin typeface="ArialMT"/>
            </a:rPr>
            <a:t>Prostrate Cleanse</a:t>
          </a:r>
        </a:p>
      </dgm:t>
    </dgm:pt>
    <dgm:pt modelId="{FAD88B4F-0A62-45B0-BEB5-78C38AD89A56}" type="parTrans" cxnId="{D5DBEC1D-363B-4411-BB2B-F16B8AF07CD6}">
      <dgm:prSet/>
      <dgm:spPr/>
      <dgm:t>
        <a:bodyPr/>
        <a:lstStyle/>
        <a:p>
          <a:endParaRPr lang="hi-IN"/>
        </a:p>
      </dgm:t>
    </dgm:pt>
    <dgm:pt modelId="{A1E02AB1-CD65-4F66-B999-AAFFCF198CCD}" type="sibTrans" cxnId="{D5DBEC1D-363B-4411-BB2B-F16B8AF07CD6}">
      <dgm:prSet/>
      <dgm:spPr/>
      <dgm:t>
        <a:bodyPr/>
        <a:lstStyle/>
        <a:p>
          <a:endParaRPr lang="hi-IN"/>
        </a:p>
      </dgm:t>
    </dgm:pt>
    <dgm:pt modelId="{9984F7EB-DB03-42C5-A5E6-185579736678}">
      <dgm:prSet custT="1"/>
      <dgm:spPr/>
      <dgm:t>
        <a:bodyPr/>
        <a:lstStyle/>
        <a:p>
          <a:pPr>
            <a:buFont typeface="Arial" panose="020B0604020202020204" pitchFamily="34" charset="0"/>
            <a:buNone/>
          </a:pPr>
          <a:r>
            <a:rPr lang="en-US" sz="1600" dirty="0">
              <a:solidFill>
                <a:schemeClr val="tx1"/>
              </a:solidFill>
              <a:latin typeface="ArialMT"/>
            </a:rPr>
            <a:t>Skin Cleanse</a:t>
          </a:r>
        </a:p>
      </dgm:t>
    </dgm:pt>
    <dgm:pt modelId="{32E9E9AF-6E03-4E13-9C2D-02355C854285}" type="parTrans" cxnId="{52BD0889-4013-4003-9BB5-E8533AF9DA8C}">
      <dgm:prSet/>
      <dgm:spPr/>
      <dgm:t>
        <a:bodyPr/>
        <a:lstStyle/>
        <a:p>
          <a:endParaRPr lang="hi-IN"/>
        </a:p>
      </dgm:t>
    </dgm:pt>
    <dgm:pt modelId="{469CB796-6121-4730-9F1B-616414B1AD2C}" type="sibTrans" cxnId="{52BD0889-4013-4003-9BB5-E8533AF9DA8C}">
      <dgm:prSet/>
      <dgm:spPr/>
      <dgm:t>
        <a:bodyPr/>
        <a:lstStyle/>
        <a:p>
          <a:endParaRPr lang="hi-IN"/>
        </a:p>
      </dgm:t>
    </dgm:pt>
    <dgm:pt modelId="{0F717862-4C3B-4269-869C-BAF3BB7EC689}">
      <dgm:prSet custT="1"/>
      <dgm:spPr/>
      <dgm:t>
        <a:bodyPr/>
        <a:lstStyle/>
        <a:p>
          <a:pPr>
            <a:buFont typeface="Arial" panose="020B0604020202020204" pitchFamily="34" charset="0"/>
            <a:buNone/>
          </a:pPr>
          <a:r>
            <a:rPr lang="en-US" sz="1600" dirty="0">
              <a:solidFill>
                <a:schemeClr val="tx1"/>
              </a:solidFill>
              <a:latin typeface="ArialMT"/>
            </a:rPr>
            <a:t>Throat Cleanse</a:t>
          </a:r>
        </a:p>
      </dgm:t>
    </dgm:pt>
    <dgm:pt modelId="{1C557176-A6EC-4637-ABF6-223DFA799C96}" type="parTrans" cxnId="{67AF9747-7C02-4D19-97B3-6A9A1AAE512B}">
      <dgm:prSet/>
      <dgm:spPr/>
      <dgm:t>
        <a:bodyPr/>
        <a:lstStyle/>
        <a:p>
          <a:endParaRPr lang="hi-IN"/>
        </a:p>
      </dgm:t>
    </dgm:pt>
    <dgm:pt modelId="{C88752F2-3FE2-4B8E-B60E-1A98AB416833}" type="sibTrans" cxnId="{67AF9747-7C02-4D19-97B3-6A9A1AAE512B}">
      <dgm:prSet/>
      <dgm:spPr/>
      <dgm:t>
        <a:bodyPr/>
        <a:lstStyle/>
        <a:p>
          <a:endParaRPr lang="hi-IN"/>
        </a:p>
      </dgm:t>
    </dgm:pt>
    <dgm:pt modelId="{5C94F3E1-D419-45F6-AFFF-7DBC028114A8}">
      <dgm:prSet custT="1"/>
      <dgm:spPr/>
      <dgm:t>
        <a:bodyPr/>
        <a:lstStyle/>
        <a:p>
          <a:pPr>
            <a:buFont typeface="Arial" panose="020B0604020202020204" pitchFamily="34" charset="0"/>
            <a:buNone/>
          </a:pPr>
          <a:r>
            <a:rPr lang="en-US" sz="1600" dirty="0">
              <a:solidFill>
                <a:schemeClr val="tx1"/>
              </a:solidFill>
              <a:latin typeface="ArialMT"/>
            </a:rPr>
            <a:t>Thyroid Cleanse</a:t>
          </a:r>
        </a:p>
      </dgm:t>
    </dgm:pt>
    <dgm:pt modelId="{58A384F8-DC39-43FD-A4AC-387016392A43}" type="parTrans" cxnId="{EA5247B6-2802-4B8D-971F-9306A8962EC0}">
      <dgm:prSet/>
      <dgm:spPr/>
      <dgm:t>
        <a:bodyPr/>
        <a:lstStyle/>
        <a:p>
          <a:endParaRPr lang="hi-IN"/>
        </a:p>
      </dgm:t>
    </dgm:pt>
    <dgm:pt modelId="{5304D249-FABB-4B2D-8A30-367DAFA26E8A}" type="sibTrans" cxnId="{EA5247B6-2802-4B8D-971F-9306A8962EC0}">
      <dgm:prSet/>
      <dgm:spPr/>
      <dgm:t>
        <a:bodyPr/>
        <a:lstStyle/>
        <a:p>
          <a:endParaRPr lang="hi-IN"/>
        </a:p>
      </dgm:t>
    </dgm:pt>
    <dgm:pt modelId="{4C9EDA73-AE47-434C-93DF-CBBC6E87305B}">
      <dgm:prSet custT="1"/>
      <dgm:spPr/>
      <dgm:t>
        <a:bodyPr/>
        <a:lstStyle/>
        <a:p>
          <a:pPr>
            <a:buFont typeface="Arial" panose="020B0604020202020204" pitchFamily="34" charset="0"/>
            <a:buNone/>
          </a:pPr>
          <a:r>
            <a:rPr lang="en-US" sz="1600" dirty="0">
              <a:solidFill>
                <a:schemeClr val="tx1"/>
              </a:solidFill>
              <a:latin typeface="ArialMT"/>
            </a:rPr>
            <a:t>Tooth Cleanse</a:t>
          </a:r>
        </a:p>
      </dgm:t>
    </dgm:pt>
    <dgm:pt modelId="{F3F7DD83-E48B-4160-892E-CC4E3545A215}" type="parTrans" cxnId="{4274D805-CE7C-44A7-A337-9384533E9516}">
      <dgm:prSet/>
      <dgm:spPr/>
      <dgm:t>
        <a:bodyPr/>
        <a:lstStyle/>
        <a:p>
          <a:endParaRPr lang="hi-IN"/>
        </a:p>
      </dgm:t>
    </dgm:pt>
    <dgm:pt modelId="{9FC0E03E-4CF4-40C4-B286-4B83E2FBB9EE}" type="sibTrans" cxnId="{4274D805-CE7C-44A7-A337-9384533E9516}">
      <dgm:prSet/>
      <dgm:spPr/>
      <dgm:t>
        <a:bodyPr/>
        <a:lstStyle/>
        <a:p>
          <a:endParaRPr lang="hi-IN"/>
        </a:p>
      </dgm:t>
    </dgm:pt>
    <dgm:pt modelId="{10DCF290-BBE2-4C8E-B29D-46ED8244B209}">
      <dgm:prSet custT="1"/>
      <dgm:spPr/>
      <dgm:t>
        <a:bodyPr/>
        <a:lstStyle/>
        <a:p>
          <a:pPr>
            <a:buFont typeface="Arial" panose="020B0604020202020204" pitchFamily="34" charset="0"/>
            <a:buNone/>
          </a:pPr>
          <a:r>
            <a:rPr lang="en-US" sz="1600" dirty="0">
              <a:solidFill>
                <a:schemeClr val="tx1"/>
              </a:solidFill>
              <a:latin typeface="ArialMT"/>
            </a:rPr>
            <a:t>Virility Cleanse</a:t>
          </a:r>
          <a:endParaRPr lang="en-IN" sz="1600" dirty="0">
            <a:solidFill>
              <a:schemeClr val="tx1"/>
            </a:solidFill>
          </a:endParaRPr>
        </a:p>
      </dgm:t>
    </dgm:pt>
    <dgm:pt modelId="{254D8D92-B82F-4AC6-8380-50C03DA24C22}" type="parTrans" cxnId="{99D89A71-A5CF-4D7E-96D0-BA2796167D21}">
      <dgm:prSet/>
      <dgm:spPr/>
      <dgm:t>
        <a:bodyPr/>
        <a:lstStyle/>
        <a:p>
          <a:endParaRPr lang="hi-IN"/>
        </a:p>
      </dgm:t>
    </dgm:pt>
    <dgm:pt modelId="{C4A73309-E7A0-45E5-AB66-61A2684E873D}" type="sibTrans" cxnId="{99D89A71-A5CF-4D7E-96D0-BA2796167D21}">
      <dgm:prSet/>
      <dgm:spPr/>
      <dgm:t>
        <a:bodyPr/>
        <a:lstStyle/>
        <a:p>
          <a:endParaRPr lang="hi-IN"/>
        </a:p>
      </dgm:t>
    </dgm:pt>
    <dgm:pt modelId="{1B92936F-3C60-4C88-A1E9-221BBADA9E46}">
      <dgm:prSet phldrT="[Text]" custT="1"/>
      <dgm:spPr/>
      <dgm:t>
        <a:bodyPr/>
        <a:lstStyle/>
        <a:p>
          <a:pPr>
            <a:buFont typeface="Arial" panose="020B0604020202020204" pitchFamily="34" charset="0"/>
            <a:buNone/>
          </a:pPr>
          <a:r>
            <a:rPr lang="en-US" sz="1600" dirty="0">
              <a:solidFill>
                <a:schemeClr val="tx1"/>
              </a:solidFill>
              <a:latin typeface="ArialMT"/>
            </a:rPr>
            <a:t>Body </a:t>
          </a:r>
          <a:r>
            <a:rPr lang="en-US" sz="1600" dirty="0" err="1">
              <a:solidFill>
                <a:schemeClr val="tx1"/>
              </a:solidFill>
              <a:latin typeface="ArialMT"/>
            </a:rPr>
            <a:t>Odour</a:t>
          </a:r>
          <a:r>
            <a:rPr lang="en-US" sz="1600" dirty="0">
              <a:solidFill>
                <a:schemeClr val="tx1"/>
              </a:solidFill>
              <a:latin typeface="ArialMT"/>
            </a:rPr>
            <a:t> Cleanse</a:t>
          </a:r>
          <a:endParaRPr lang="hi-IN" sz="1600" dirty="0">
            <a:solidFill>
              <a:schemeClr val="tx1"/>
            </a:solidFill>
          </a:endParaRPr>
        </a:p>
      </dgm:t>
    </dgm:pt>
    <dgm:pt modelId="{BB6DD084-C930-4ACC-A3D6-759027401CF6}" type="parTrans" cxnId="{A0DEB866-3EDF-4D18-9D16-919E7A884044}">
      <dgm:prSet/>
      <dgm:spPr/>
      <dgm:t>
        <a:bodyPr/>
        <a:lstStyle/>
        <a:p>
          <a:endParaRPr lang="hi-IN"/>
        </a:p>
      </dgm:t>
    </dgm:pt>
    <dgm:pt modelId="{C6A5185D-BA5C-4433-BD5B-98C712FB4C81}" type="sibTrans" cxnId="{A0DEB866-3EDF-4D18-9D16-919E7A884044}">
      <dgm:prSet/>
      <dgm:spPr/>
      <dgm:t>
        <a:bodyPr/>
        <a:lstStyle/>
        <a:p>
          <a:endParaRPr lang="hi-IN"/>
        </a:p>
      </dgm:t>
    </dgm:pt>
    <dgm:pt modelId="{70DD6CC7-3011-43F3-B4D7-CB3EEA75946C}" type="pres">
      <dgm:prSet presAssocID="{6D60250C-D225-4CA7-9B2D-638CE435C02F}" presName="diagram" presStyleCnt="0">
        <dgm:presLayoutVars>
          <dgm:dir/>
          <dgm:resizeHandles val="exact"/>
        </dgm:presLayoutVars>
      </dgm:prSet>
      <dgm:spPr/>
    </dgm:pt>
    <dgm:pt modelId="{E5AF2FF5-9266-4697-89A4-C12C9EBA1CE0}" type="pres">
      <dgm:prSet presAssocID="{6A13C68C-0BCC-4315-AC8F-8D6481DB033C}" presName="node" presStyleLbl="node1" presStyleIdx="0" presStyleCnt="16">
        <dgm:presLayoutVars>
          <dgm:bulletEnabled val="1"/>
        </dgm:presLayoutVars>
      </dgm:prSet>
      <dgm:spPr/>
    </dgm:pt>
    <dgm:pt modelId="{57CA2968-6430-4C70-99E0-BA6B60E6F65A}" type="pres">
      <dgm:prSet presAssocID="{0E85F850-FAB6-464A-8470-D7451127EEA7}" presName="sibTrans" presStyleCnt="0"/>
      <dgm:spPr/>
    </dgm:pt>
    <dgm:pt modelId="{4580A514-EB38-4B82-9471-83465B236DE3}" type="pres">
      <dgm:prSet presAssocID="{1B92936F-3C60-4C88-A1E9-221BBADA9E46}" presName="node" presStyleLbl="node1" presStyleIdx="1" presStyleCnt="16">
        <dgm:presLayoutVars>
          <dgm:bulletEnabled val="1"/>
        </dgm:presLayoutVars>
      </dgm:prSet>
      <dgm:spPr/>
    </dgm:pt>
    <dgm:pt modelId="{7D72A006-56A3-44F0-A374-F3CAD5857D36}" type="pres">
      <dgm:prSet presAssocID="{C6A5185D-BA5C-4433-BD5B-98C712FB4C81}" presName="sibTrans" presStyleCnt="0"/>
      <dgm:spPr/>
    </dgm:pt>
    <dgm:pt modelId="{34740DE7-D441-410E-B9FE-435311E421F6}" type="pres">
      <dgm:prSet presAssocID="{587C63DC-A984-4B15-924A-0E2BF0CA9536}" presName="node" presStyleLbl="node1" presStyleIdx="2" presStyleCnt="16">
        <dgm:presLayoutVars>
          <dgm:bulletEnabled val="1"/>
        </dgm:presLayoutVars>
      </dgm:prSet>
      <dgm:spPr/>
    </dgm:pt>
    <dgm:pt modelId="{F5007A24-878C-4503-BBCE-336B2E13930B}" type="pres">
      <dgm:prSet presAssocID="{F2D40135-E570-494D-9B8B-2CC94B54A414}" presName="sibTrans" presStyleCnt="0"/>
      <dgm:spPr/>
    </dgm:pt>
    <dgm:pt modelId="{8D952C7D-85BF-4A20-ABF1-C48581102EAC}" type="pres">
      <dgm:prSet presAssocID="{A1A87881-A045-42C0-BEDD-06A7075A80DB}" presName="node" presStyleLbl="node1" presStyleIdx="3" presStyleCnt="16">
        <dgm:presLayoutVars>
          <dgm:bulletEnabled val="1"/>
        </dgm:presLayoutVars>
      </dgm:prSet>
      <dgm:spPr/>
    </dgm:pt>
    <dgm:pt modelId="{644C1E69-1FAD-4BA6-939D-0E42E1A1D092}" type="pres">
      <dgm:prSet presAssocID="{53FE2F14-2A50-4973-9F46-5DDA799AA900}" presName="sibTrans" presStyleCnt="0"/>
      <dgm:spPr/>
    </dgm:pt>
    <dgm:pt modelId="{40D4E13C-7B61-486C-B473-F4DEC41BB1A8}" type="pres">
      <dgm:prSet presAssocID="{9844B07E-1FD5-48D0-AA9E-101B1D2111C9}" presName="node" presStyleLbl="node1" presStyleIdx="4" presStyleCnt="16">
        <dgm:presLayoutVars>
          <dgm:bulletEnabled val="1"/>
        </dgm:presLayoutVars>
      </dgm:prSet>
      <dgm:spPr/>
    </dgm:pt>
    <dgm:pt modelId="{812B6F57-043A-406C-A195-92390F010A16}" type="pres">
      <dgm:prSet presAssocID="{74C292C8-B35C-4230-8F3D-0DE35B8DF9CD}" presName="sibTrans" presStyleCnt="0"/>
      <dgm:spPr/>
    </dgm:pt>
    <dgm:pt modelId="{428DF6E5-9BD4-4A99-B653-BCCAFBA5523D}" type="pres">
      <dgm:prSet presAssocID="{7D7ACF27-FC1E-4B44-8302-38D76A880C49}" presName="node" presStyleLbl="node1" presStyleIdx="5" presStyleCnt="16">
        <dgm:presLayoutVars>
          <dgm:bulletEnabled val="1"/>
        </dgm:presLayoutVars>
      </dgm:prSet>
      <dgm:spPr/>
    </dgm:pt>
    <dgm:pt modelId="{BAF0FC00-35EB-419C-B9E3-60ACCB8B1E69}" type="pres">
      <dgm:prSet presAssocID="{1830B0A5-D90D-4114-AF52-B0B55236FA50}" presName="sibTrans" presStyleCnt="0"/>
      <dgm:spPr/>
    </dgm:pt>
    <dgm:pt modelId="{F6E53002-8E4F-4CC2-BDD7-8F74AB4678CE}" type="pres">
      <dgm:prSet presAssocID="{249607A6-3CB3-4EC0-949E-BD7EB0E775E2}" presName="node" presStyleLbl="node1" presStyleIdx="6" presStyleCnt="16">
        <dgm:presLayoutVars>
          <dgm:bulletEnabled val="1"/>
        </dgm:presLayoutVars>
      </dgm:prSet>
      <dgm:spPr/>
    </dgm:pt>
    <dgm:pt modelId="{5D7D910C-388F-40F6-A86B-05C0B2ED2DCC}" type="pres">
      <dgm:prSet presAssocID="{CECC36E3-62C8-4CF2-9E76-9787BF20D2A3}" presName="sibTrans" presStyleCnt="0"/>
      <dgm:spPr/>
    </dgm:pt>
    <dgm:pt modelId="{D195F513-BB91-459A-9483-6819C10EEB0A}" type="pres">
      <dgm:prSet presAssocID="{81AEBB4F-8E83-44EE-A73D-A115E96E90A8}" presName="node" presStyleLbl="node1" presStyleIdx="7" presStyleCnt="16">
        <dgm:presLayoutVars>
          <dgm:bulletEnabled val="1"/>
        </dgm:presLayoutVars>
      </dgm:prSet>
      <dgm:spPr/>
    </dgm:pt>
    <dgm:pt modelId="{4E9098C7-3F2F-4A7F-9D77-5867B41BB223}" type="pres">
      <dgm:prSet presAssocID="{3BDAE594-EA38-45BC-926D-DDF74D046682}" presName="sibTrans" presStyleCnt="0"/>
      <dgm:spPr/>
    </dgm:pt>
    <dgm:pt modelId="{6EC7C00A-B4DE-44F6-BDA0-AC869CD14CA7}" type="pres">
      <dgm:prSet presAssocID="{1F556AE9-8D09-470B-BB24-7647F1BB2701}" presName="node" presStyleLbl="node1" presStyleIdx="8" presStyleCnt="16">
        <dgm:presLayoutVars>
          <dgm:bulletEnabled val="1"/>
        </dgm:presLayoutVars>
      </dgm:prSet>
      <dgm:spPr/>
    </dgm:pt>
    <dgm:pt modelId="{B2E422C5-2CF5-42B6-86EF-F4A991B1C4A9}" type="pres">
      <dgm:prSet presAssocID="{535C4F0B-5948-4704-92E7-C5FE08BF9ACE}" presName="sibTrans" presStyleCnt="0"/>
      <dgm:spPr/>
    </dgm:pt>
    <dgm:pt modelId="{FE4D1A0B-598F-431B-A884-E1D77E0C514C}" type="pres">
      <dgm:prSet presAssocID="{23E2B15F-9D5E-4272-BF84-B3DF6EF2CD4E}" presName="node" presStyleLbl="node1" presStyleIdx="9" presStyleCnt="16">
        <dgm:presLayoutVars>
          <dgm:bulletEnabled val="1"/>
        </dgm:presLayoutVars>
      </dgm:prSet>
      <dgm:spPr/>
    </dgm:pt>
    <dgm:pt modelId="{A92C437B-39C0-40B4-BF32-1B4F782705BC}" type="pres">
      <dgm:prSet presAssocID="{018F74C3-13CA-4B7B-9DE4-F9B9312EC902}" presName="sibTrans" presStyleCnt="0"/>
      <dgm:spPr/>
    </dgm:pt>
    <dgm:pt modelId="{0150B278-D4D6-4221-A005-185C2571073F}" type="pres">
      <dgm:prSet presAssocID="{2D8D1F78-B4BC-4C47-BBB4-0A1660E8B0F5}" presName="node" presStyleLbl="node1" presStyleIdx="10" presStyleCnt="16">
        <dgm:presLayoutVars>
          <dgm:bulletEnabled val="1"/>
        </dgm:presLayoutVars>
      </dgm:prSet>
      <dgm:spPr/>
    </dgm:pt>
    <dgm:pt modelId="{31E3A1D8-DB0F-401C-89D7-7682B9C7EC39}" type="pres">
      <dgm:prSet presAssocID="{A1E02AB1-CD65-4F66-B999-AAFFCF198CCD}" presName="sibTrans" presStyleCnt="0"/>
      <dgm:spPr/>
    </dgm:pt>
    <dgm:pt modelId="{AB323565-F696-4F51-8051-B2889F15BDD3}" type="pres">
      <dgm:prSet presAssocID="{9984F7EB-DB03-42C5-A5E6-185579736678}" presName="node" presStyleLbl="node1" presStyleIdx="11" presStyleCnt="16">
        <dgm:presLayoutVars>
          <dgm:bulletEnabled val="1"/>
        </dgm:presLayoutVars>
      </dgm:prSet>
      <dgm:spPr/>
    </dgm:pt>
    <dgm:pt modelId="{CB194E95-A0EE-425B-AA57-75BB160C3C19}" type="pres">
      <dgm:prSet presAssocID="{469CB796-6121-4730-9F1B-616414B1AD2C}" presName="sibTrans" presStyleCnt="0"/>
      <dgm:spPr/>
    </dgm:pt>
    <dgm:pt modelId="{356C288C-10B2-47E2-B4C6-BE5C459091DD}" type="pres">
      <dgm:prSet presAssocID="{0F717862-4C3B-4269-869C-BAF3BB7EC689}" presName="node" presStyleLbl="node1" presStyleIdx="12" presStyleCnt="16">
        <dgm:presLayoutVars>
          <dgm:bulletEnabled val="1"/>
        </dgm:presLayoutVars>
      </dgm:prSet>
      <dgm:spPr/>
    </dgm:pt>
    <dgm:pt modelId="{4E4B96B3-2416-4A6A-A8CA-EE83B7BFE351}" type="pres">
      <dgm:prSet presAssocID="{C88752F2-3FE2-4B8E-B60E-1A98AB416833}" presName="sibTrans" presStyleCnt="0"/>
      <dgm:spPr/>
    </dgm:pt>
    <dgm:pt modelId="{275C5A78-CEA1-4ABD-A450-AE8D73CC142B}" type="pres">
      <dgm:prSet presAssocID="{5C94F3E1-D419-45F6-AFFF-7DBC028114A8}" presName="node" presStyleLbl="node1" presStyleIdx="13" presStyleCnt="16">
        <dgm:presLayoutVars>
          <dgm:bulletEnabled val="1"/>
        </dgm:presLayoutVars>
      </dgm:prSet>
      <dgm:spPr/>
    </dgm:pt>
    <dgm:pt modelId="{1008C193-7A00-4021-877A-61AF4FA3230A}" type="pres">
      <dgm:prSet presAssocID="{5304D249-FABB-4B2D-8A30-367DAFA26E8A}" presName="sibTrans" presStyleCnt="0"/>
      <dgm:spPr/>
    </dgm:pt>
    <dgm:pt modelId="{EFAB9E1B-431F-4410-AF62-E11F236E7F1F}" type="pres">
      <dgm:prSet presAssocID="{4C9EDA73-AE47-434C-93DF-CBBC6E87305B}" presName="node" presStyleLbl="node1" presStyleIdx="14" presStyleCnt="16">
        <dgm:presLayoutVars>
          <dgm:bulletEnabled val="1"/>
        </dgm:presLayoutVars>
      </dgm:prSet>
      <dgm:spPr/>
    </dgm:pt>
    <dgm:pt modelId="{47903630-1AF1-495A-BF7F-5B6EE737F640}" type="pres">
      <dgm:prSet presAssocID="{9FC0E03E-4CF4-40C4-B286-4B83E2FBB9EE}" presName="sibTrans" presStyleCnt="0"/>
      <dgm:spPr/>
    </dgm:pt>
    <dgm:pt modelId="{5A0AD437-14A9-4567-A176-8C0F23F8AAF2}" type="pres">
      <dgm:prSet presAssocID="{10DCF290-BBE2-4C8E-B29D-46ED8244B209}" presName="node" presStyleLbl="node1" presStyleIdx="15" presStyleCnt="16">
        <dgm:presLayoutVars>
          <dgm:bulletEnabled val="1"/>
        </dgm:presLayoutVars>
      </dgm:prSet>
      <dgm:spPr/>
    </dgm:pt>
  </dgm:ptLst>
  <dgm:cxnLst>
    <dgm:cxn modelId="{7AC40402-CAAA-4563-A78A-32B577447582}" srcId="{6D60250C-D225-4CA7-9B2D-638CE435C02F}" destId="{249607A6-3CB3-4EC0-949E-BD7EB0E775E2}" srcOrd="6" destOrd="0" parTransId="{1CBBBB8A-0885-4D05-89C6-4CB2B8C7BDB1}" sibTransId="{CECC36E3-62C8-4CF2-9E76-9787BF20D2A3}"/>
    <dgm:cxn modelId="{E7689A04-3E0B-4813-ABC3-E4D0B4CA171C}" type="presOf" srcId="{A1A87881-A045-42C0-BEDD-06A7075A80DB}" destId="{8D952C7D-85BF-4A20-ABF1-C48581102EAC}" srcOrd="0" destOrd="0" presId="urn:microsoft.com/office/officeart/2005/8/layout/default"/>
    <dgm:cxn modelId="{4274D805-CE7C-44A7-A337-9384533E9516}" srcId="{6D60250C-D225-4CA7-9B2D-638CE435C02F}" destId="{4C9EDA73-AE47-434C-93DF-CBBC6E87305B}" srcOrd="14" destOrd="0" parTransId="{F3F7DD83-E48B-4160-892E-CC4E3545A215}" sibTransId="{9FC0E03E-4CF4-40C4-B286-4B83E2FBB9EE}"/>
    <dgm:cxn modelId="{6A72AF07-3F9D-4CCE-846E-E413325443C5}" type="presOf" srcId="{5C94F3E1-D419-45F6-AFFF-7DBC028114A8}" destId="{275C5A78-CEA1-4ABD-A450-AE8D73CC142B}" srcOrd="0" destOrd="0" presId="urn:microsoft.com/office/officeart/2005/8/layout/default"/>
    <dgm:cxn modelId="{929B3017-8FB0-4865-8342-A6F4E09B0A91}" srcId="{6D60250C-D225-4CA7-9B2D-638CE435C02F}" destId="{1F556AE9-8D09-470B-BB24-7647F1BB2701}" srcOrd="8" destOrd="0" parTransId="{C6445871-7723-4EDB-A1BF-48F518232573}" sibTransId="{535C4F0B-5948-4704-92E7-C5FE08BF9ACE}"/>
    <dgm:cxn modelId="{D5DBEC1D-363B-4411-BB2B-F16B8AF07CD6}" srcId="{6D60250C-D225-4CA7-9B2D-638CE435C02F}" destId="{2D8D1F78-B4BC-4C47-BBB4-0A1660E8B0F5}" srcOrd="10" destOrd="0" parTransId="{FAD88B4F-0A62-45B0-BEB5-78C38AD89A56}" sibTransId="{A1E02AB1-CD65-4F66-B999-AAFFCF198CCD}"/>
    <dgm:cxn modelId="{8F656124-52A4-4F03-A627-6EAF34909F92}" type="presOf" srcId="{6D60250C-D225-4CA7-9B2D-638CE435C02F}" destId="{70DD6CC7-3011-43F3-B4D7-CB3EEA75946C}" srcOrd="0" destOrd="0" presId="urn:microsoft.com/office/officeart/2005/8/layout/default"/>
    <dgm:cxn modelId="{202A4B37-A1BE-4133-BC36-57B5CD039F4F}" type="presOf" srcId="{0F717862-4C3B-4269-869C-BAF3BB7EC689}" destId="{356C288C-10B2-47E2-B4C6-BE5C459091DD}" srcOrd="0" destOrd="0" presId="urn:microsoft.com/office/officeart/2005/8/layout/default"/>
    <dgm:cxn modelId="{A0DEB866-3EDF-4D18-9D16-919E7A884044}" srcId="{6D60250C-D225-4CA7-9B2D-638CE435C02F}" destId="{1B92936F-3C60-4C88-A1E9-221BBADA9E46}" srcOrd="1" destOrd="0" parTransId="{BB6DD084-C930-4ACC-A3D6-759027401CF6}" sibTransId="{C6A5185D-BA5C-4433-BD5B-98C712FB4C81}"/>
    <dgm:cxn modelId="{67AF9747-7C02-4D19-97B3-6A9A1AAE512B}" srcId="{6D60250C-D225-4CA7-9B2D-638CE435C02F}" destId="{0F717862-4C3B-4269-869C-BAF3BB7EC689}" srcOrd="12" destOrd="0" parTransId="{1C557176-A6EC-4637-ABF6-223DFA799C96}" sibTransId="{C88752F2-3FE2-4B8E-B60E-1A98AB416833}"/>
    <dgm:cxn modelId="{3528FD50-3ABB-4FED-9D3C-57C8710A82C5}" type="presOf" srcId="{7D7ACF27-FC1E-4B44-8302-38D76A880C49}" destId="{428DF6E5-9BD4-4A99-B653-BCCAFBA5523D}" srcOrd="0" destOrd="0" presId="urn:microsoft.com/office/officeart/2005/8/layout/default"/>
    <dgm:cxn modelId="{8C6C5A71-A18A-4A5D-9421-66919ACF7601}" type="presOf" srcId="{6A13C68C-0BCC-4315-AC8F-8D6481DB033C}" destId="{E5AF2FF5-9266-4697-89A4-C12C9EBA1CE0}" srcOrd="0" destOrd="0" presId="urn:microsoft.com/office/officeart/2005/8/layout/default"/>
    <dgm:cxn modelId="{99D89A71-A5CF-4D7E-96D0-BA2796167D21}" srcId="{6D60250C-D225-4CA7-9B2D-638CE435C02F}" destId="{10DCF290-BBE2-4C8E-B29D-46ED8244B209}" srcOrd="15" destOrd="0" parTransId="{254D8D92-B82F-4AC6-8380-50C03DA24C22}" sibTransId="{C4A73309-E7A0-45E5-AB66-61A2684E873D}"/>
    <dgm:cxn modelId="{78560875-F05C-4587-949E-EF97EB45D54E}" srcId="{6D60250C-D225-4CA7-9B2D-638CE435C02F}" destId="{A1A87881-A045-42C0-BEDD-06A7075A80DB}" srcOrd="3" destOrd="0" parTransId="{DD2535C4-3A90-4EBC-BC98-C6136F03E626}" sibTransId="{53FE2F14-2A50-4973-9F46-5DDA799AA900}"/>
    <dgm:cxn modelId="{52BD0889-4013-4003-9BB5-E8533AF9DA8C}" srcId="{6D60250C-D225-4CA7-9B2D-638CE435C02F}" destId="{9984F7EB-DB03-42C5-A5E6-185579736678}" srcOrd="11" destOrd="0" parTransId="{32E9E9AF-6E03-4E13-9C2D-02355C854285}" sibTransId="{469CB796-6121-4730-9F1B-616414B1AD2C}"/>
    <dgm:cxn modelId="{A266F891-1664-43CA-A5CB-2FFA858A9C66}" type="presOf" srcId="{249607A6-3CB3-4EC0-949E-BD7EB0E775E2}" destId="{F6E53002-8E4F-4CC2-BDD7-8F74AB4678CE}" srcOrd="0" destOrd="0" presId="urn:microsoft.com/office/officeart/2005/8/layout/default"/>
    <dgm:cxn modelId="{87A61B93-99AF-4F48-8B35-6EB21BF88D6B}" type="presOf" srcId="{4C9EDA73-AE47-434C-93DF-CBBC6E87305B}" destId="{EFAB9E1B-431F-4410-AF62-E11F236E7F1F}" srcOrd="0" destOrd="0" presId="urn:microsoft.com/office/officeart/2005/8/layout/default"/>
    <dgm:cxn modelId="{64EC4097-0004-4D01-B7AD-78A059533B16}" type="presOf" srcId="{2D8D1F78-B4BC-4C47-BBB4-0A1660E8B0F5}" destId="{0150B278-D4D6-4221-A005-185C2571073F}" srcOrd="0" destOrd="0" presId="urn:microsoft.com/office/officeart/2005/8/layout/default"/>
    <dgm:cxn modelId="{675A809B-75D6-4572-B828-938F64C144EB}" srcId="{6D60250C-D225-4CA7-9B2D-638CE435C02F}" destId="{23E2B15F-9D5E-4272-BF84-B3DF6EF2CD4E}" srcOrd="9" destOrd="0" parTransId="{168BA8C3-5441-40A1-AE3A-66217CA5F622}" sibTransId="{018F74C3-13CA-4B7B-9DE4-F9B9312EC902}"/>
    <dgm:cxn modelId="{04F0A59B-BFD1-44E8-9D69-AD8B5C0D5174}" type="presOf" srcId="{587C63DC-A984-4B15-924A-0E2BF0CA9536}" destId="{34740DE7-D441-410E-B9FE-435311E421F6}" srcOrd="0" destOrd="0" presId="urn:microsoft.com/office/officeart/2005/8/layout/default"/>
    <dgm:cxn modelId="{23C8E59B-B6B9-4522-A22F-02ED2661CF28}" type="presOf" srcId="{81AEBB4F-8E83-44EE-A73D-A115E96E90A8}" destId="{D195F513-BB91-459A-9483-6819C10EEB0A}" srcOrd="0" destOrd="0" presId="urn:microsoft.com/office/officeart/2005/8/layout/default"/>
    <dgm:cxn modelId="{EAB9D0AD-43DF-48DA-B152-C326CCBDCCBA}" type="presOf" srcId="{1F556AE9-8D09-470B-BB24-7647F1BB2701}" destId="{6EC7C00A-B4DE-44F6-BDA0-AC869CD14CA7}" srcOrd="0" destOrd="0" presId="urn:microsoft.com/office/officeart/2005/8/layout/default"/>
    <dgm:cxn modelId="{EA5247B6-2802-4B8D-971F-9306A8962EC0}" srcId="{6D60250C-D225-4CA7-9B2D-638CE435C02F}" destId="{5C94F3E1-D419-45F6-AFFF-7DBC028114A8}" srcOrd="13" destOrd="0" parTransId="{58A384F8-DC39-43FD-A4AC-387016392A43}" sibTransId="{5304D249-FABB-4B2D-8A30-367DAFA26E8A}"/>
    <dgm:cxn modelId="{AF31ACC6-F447-4BD0-B47B-902C08B185FD}" type="presOf" srcId="{10DCF290-BBE2-4C8E-B29D-46ED8244B209}" destId="{5A0AD437-14A9-4567-A176-8C0F23F8AAF2}" srcOrd="0" destOrd="0" presId="urn:microsoft.com/office/officeart/2005/8/layout/default"/>
    <dgm:cxn modelId="{F7F0AFCF-0078-45B9-96D3-65B0C1ECDFB7}" type="presOf" srcId="{9984F7EB-DB03-42C5-A5E6-185579736678}" destId="{AB323565-F696-4F51-8051-B2889F15BDD3}" srcOrd="0" destOrd="0" presId="urn:microsoft.com/office/officeart/2005/8/layout/default"/>
    <dgm:cxn modelId="{834F68D3-0B51-4144-9B40-60107AADE500}" type="presOf" srcId="{23E2B15F-9D5E-4272-BF84-B3DF6EF2CD4E}" destId="{FE4D1A0B-598F-431B-A884-E1D77E0C514C}" srcOrd="0" destOrd="0" presId="urn:microsoft.com/office/officeart/2005/8/layout/default"/>
    <dgm:cxn modelId="{26CEE7D7-40B6-442C-9D7F-EB0600B72AE0}" srcId="{6D60250C-D225-4CA7-9B2D-638CE435C02F}" destId="{81AEBB4F-8E83-44EE-A73D-A115E96E90A8}" srcOrd="7" destOrd="0" parTransId="{217F06D8-3F06-4250-A08D-284DDDE6B277}" sibTransId="{3BDAE594-EA38-45BC-926D-DDF74D046682}"/>
    <dgm:cxn modelId="{B1529BDE-CEFF-4F52-870D-55B8F3CBB238}" srcId="{6D60250C-D225-4CA7-9B2D-638CE435C02F}" destId="{7D7ACF27-FC1E-4B44-8302-38D76A880C49}" srcOrd="5" destOrd="0" parTransId="{A2462C6C-E4C8-47B9-A037-8DF0F347CF0F}" sibTransId="{1830B0A5-D90D-4114-AF52-B0B55236FA50}"/>
    <dgm:cxn modelId="{EFB1AFE0-E1D6-49A1-8F4C-4596620E6DFB}" srcId="{6D60250C-D225-4CA7-9B2D-638CE435C02F}" destId="{9844B07E-1FD5-48D0-AA9E-101B1D2111C9}" srcOrd="4" destOrd="0" parTransId="{1F881537-7C0E-4101-8B4A-1E4AF0CA1CB5}" sibTransId="{74C292C8-B35C-4230-8F3D-0DE35B8DF9CD}"/>
    <dgm:cxn modelId="{75F804E4-40D7-46CC-8218-0A4EF2F242B0}" srcId="{6D60250C-D225-4CA7-9B2D-638CE435C02F}" destId="{6A13C68C-0BCC-4315-AC8F-8D6481DB033C}" srcOrd="0" destOrd="0" parTransId="{67A712E9-2194-44C4-A44A-32C5E443245E}" sibTransId="{0E85F850-FAB6-464A-8470-D7451127EEA7}"/>
    <dgm:cxn modelId="{B8C60CF6-23D4-42AF-AE42-D76CBA8847AD}" type="presOf" srcId="{9844B07E-1FD5-48D0-AA9E-101B1D2111C9}" destId="{40D4E13C-7B61-486C-B473-F4DEC41BB1A8}" srcOrd="0" destOrd="0" presId="urn:microsoft.com/office/officeart/2005/8/layout/default"/>
    <dgm:cxn modelId="{96F6C7FC-92BE-4AC1-A21E-70E225E22986}" srcId="{6D60250C-D225-4CA7-9B2D-638CE435C02F}" destId="{587C63DC-A984-4B15-924A-0E2BF0CA9536}" srcOrd="2" destOrd="0" parTransId="{29877A94-B600-4738-B666-97BD4F8C25A2}" sibTransId="{F2D40135-E570-494D-9B8B-2CC94B54A414}"/>
    <dgm:cxn modelId="{79B358FF-DB94-4F80-A4EA-E6298EEE1169}" type="presOf" srcId="{1B92936F-3C60-4C88-A1E9-221BBADA9E46}" destId="{4580A514-EB38-4B82-9471-83465B236DE3}" srcOrd="0" destOrd="0" presId="urn:microsoft.com/office/officeart/2005/8/layout/default"/>
    <dgm:cxn modelId="{E335D41F-08E1-4AC8-BE40-C5C77B6D281F}" type="presParOf" srcId="{70DD6CC7-3011-43F3-B4D7-CB3EEA75946C}" destId="{E5AF2FF5-9266-4697-89A4-C12C9EBA1CE0}" srcOrd="0" destOrd="0" presId="urn:microsoft.com/office/officeart/2005/8/layout/default"/>
    <dgm:cxn modelId="{880D136D-9370-495D-9158-CA84EC1AA9AB}" type="presParOf" srcId="{70DD6CC7-3011-43F3-B4D7-CB3EEA75946C}" destId="{57CA2968-6430-4C70-99E0-BA6B60E6F65A}" srcOrd="1" destOrd="0" presId="urn:microsoft.com/office/officeart/2005/8/layout/default"/>
    <dgm:cxn modelId="{3C725403-608B-4C37-B784-4AF9B8A4E8B6}" type="presParOf" srcId="{70DD6CC7-3011-43F3-B4D7-CB3EEA75946C}" destId="{4580A514-EB38-4B82-9471-83465B236DE3}" srcOrd="2" destOrd="0" presId="urn:microsoft.com/office/officeart/2005/8/layout/default"/>
    <dgm:cxn modelId="{B111DBBD-75DF-4C2B-B051-FDCD0907B74E}" type="presParOf" srcId="{70DD6CC7-3011-43F3-B4D7-CB3EEA75946C}" destId="{7D72A006-56A3-44F0-A374-F3CAD5857D36}" srcOrd="3" destOrd="0" presId="urn:microsoft.com/office/officeart/2005/8/layout/default"/>
    <dgm:cxn modelId="{5407BF1E-A360-45AA-AF17-AF1CE8B54212}" type="presParOf" srcId="{70DD6CC7-3011-43F3-B4D7-CB3EEA75946C}" destId="{34740DE7-D441-410E-B9FE-435311E421F6}" srcOrd="4" destOrd="0" presId="urn:microsoft.com/office/officeart/2005/8/layout/default"/>
    <dgm:cxn modelId="{8BF7CAAF-F6D3-4191-828C-0D270E6D53F8}" type="presParOf" srcId="{70DD6CC7-3011-43F3-B4D7-CB3EEA75946C}" destId="{F5007A24-878C-4503-BBCE-336B2E13930B}" srcOrd="5" destOrd="0" presId="urn:microsoft.com/office/officeart/2005/8/layout/default"/>
    <dgm:cxn modelId="{96701AB2-2C20-4F5D-989B-E860B9BAAAAE}" type="presParOf" srcId="{70DD6CC7-3011-43F3-B4D7-CB3EEA75946C}" destId="{8D952C7D-85BF-4A20-ABF1-C48581102EAC}" srcOrd="6" destOrd="0" presId="urn:microsoft.com/office/officeart/2005/8/layout/default"/>
    <dgm:cxn modelId="{EFF00CC8-A95A-4103-AE38-D14757EF6D7C}" type="presParOf" srcId="{70DD6CC7-3011-43F3-B4D7-CB3EEA75946C}" destId="{644C1E69-1FAD-4BA6-939D-0E42E1A1D092}" srcOrd="7" destOrd="0" presId="urn:microsoft.com/office/officeart/2005/8/layout/default"/>
    <dgm:cxn modelId="{62911B1D-306B-4204-B02B-AA04683DEDD7}" type="presParOf" srcId="{70DD6CC7-3011-43F3-B4D7-CB3EEA75946C}" destId="{40D4E13C-7B61-486C-B473-F4DEC41BB1A8}" srcOrd="8" destOrd="0" presId="urn:microsoft.com/office/officeart/2005/8/layout/default"/>
    <dgm:cxn modelId="{A3CDAC47-A5A7-43A3-82D2-324210186DC1}" type="presParOf" srcId="{70DD6CC7-3011-43F3-B4D7-CB3EEA75946C}" destId="{812B6F57-043A-406C-A195-92390F010A16}" srcOrd="9" destOrd="0" presId="urn:microsoft.com/office/officeart/2005/8/layout/default"/>
    <dgm:cxn modelId="{92232994-0CF3-4EA6-A511-66EA46E1E510}" type="presParOf" srcId="{70DD6CC7-3011-43F3-B4D7-CB3EEA75946C}" destId="{428DF6E5-9BD4-4A99-B653-BCCAFBA5523D}" srcOrd="10" destOrd="0" presId="urn:microsoft.com/office/officeart/2005/8/layout/default"/>
    <dgm:cxn modelId="{E21ACB56-607C-46E7-9D6D-CA6E369EC690}" type="presParOf" srcId="{70DD6CC7-3011-43F3-B4D7-CB3EEA75946C}" destId="{BAF0FC00-35EB-419C-B9E3-60ACCB8B1E69}" srcOrd="11" destOrd="0" presId="urn:microsoft.com/office/officeart/2005/8/layout/default"/>
    <dgm:cxn modelId="{4B95BD59-A717-4896-A293-9ABDA653CACE}" type="presParOf" srcId="{70DD6CC7-3011-43F3-B4D7-CB3EEA75946C}" destId="{F6E53002-8E4F-4CC2-BDD7-8F74AB4678CE}" srcOrd="12" destOrd="0" presId="urn:microsoft.com/office/officeart/2005/8/layout/default"/>
    <dgm:cxn modelId="{9168471C-9A15-463E-9657-680A987F2391}" type="presParOf" srcId="{70DD6CC7-3011-43F3-B4D7-CB3EEA75946C}" destId="{5D7D910C-388F-40F6-A86B-05C0B2ED2DCC}" srcOrd="13" destOrd="0" presId="urn:microsoft.com/office/officeart/2005/8/layout/default"/>
    <dgm:cxn modelId="{523B3FA2-B8EE-4953-AC8F-6E224991F4E9}" type="presParOf" srcId="{70DD6CC7-3011-43F3-B4D7-CB3EEA75946C}" destId="{D195F513-BB91-459A-9483-6819C10EEB0A}" srcOrd="14" destOrd="0" presId="urn:microsoft.com/office/officeart/2005/8/layout/default"/>
    <dgm:cxn modelId="{55DA4AA7-9987-4BB8-AF4D-2AF912239802}" type="presParOf" srcId="{70DD6CC7-3011-43F3-B4D7-CB3EEA75946C}" destId="{4E9098C7-3F2F-4A7F-9D77-5867B41BB223}" srcOrd="15" destOrd="0" presId="urn:microsoft.com/office/officeart/2005/8/layout/default"/>
    <dgm:cxn modelId="{DFEF765A-03CA-461D-B0DD-1CF212821FB8}" type="presParOf" srcId="{70DD6CC7-3011-43F3-B4D7-CB3EEA75946C}" destId="{6EC7C00A-B4DE-44F6-BDA0-AC869CD14CA7}" srcOrd="16" destOrd="0" presId="urn:microsoft.com/office/officeart/2005/8/layout/default"/>
    <dgm:cxn modelId="{7A42B12A-A71A-43C2-B532-4972DBC114B6}" type="presParOf" srcId="{70DD6CC7-3011-43F3-B4D7-CB3EEA75946C}" destId="{B2E422C5-2CF5-42B6-86EF-F4A991B1C4A9}" srcOrd="17" destOrd="0" presId="urn:microsoft.com/office/officeart/2005/8/layout/default"/>
    <dgm:cxn modelId="{845EA6F1-A54D-4A95-BA96-21167EC40714}" type="presParOf" srcId="{70DD6CC7-3011-43F3-B4D7-CB3EEA75946C}" destId="{FE4D1A0B-598F-431B-A884-E1D77E0C514C}" srcOrd="18" destOrd="0" presId="urn:microsoft.com/office/officeart/2005/8/layout/default"/>
    <dgm:cxn modelId="{C8C0E527-4605-4BC4-8673-A8DA2ED75162}" type="presParOf" srcId="{70DD6CC7-3011-43F3-B4D7-CB3EEA75946C}" destId="{A92C437B-39C0-40B4-BF32-1B4F782705BC}" srcOrd="19" destOrd="0" presId="urn:microsoft.com/office/officeart/2005/8/layout/default"/>
    <dgm:cxn modelId="{105EBDC0-9EB1-45A9-87BD-28C43AE4E016}" type="presParOf" srcId="{70DD6CC7-3011-43F3-B4D7-CB3EEA75946C}" destId="{0150B278-D4D6-4221-A005-185C2571073F}" srcOrd="20" destOrd="0" presId="urn:microsoft.com/office/officeart/2005/8/layout/default"/>
    <dgm:cxn modelId="{B37034F1-7DF2-4251-8C53-D2FD616473D4}" type="presParOf" srcId="{70DD6CC7-3011-43F3-B4D7-CB3EEA75946C}" destId="{31E3A1D8-DB0F-401C-89D7-7682B9C7EC39}" srcOrd="21" destOrd="0" presId="urn:microsoft.com/office/officeart/2005/8/layout/default"/>
    <dgm:cxn modelId="{D78D293D-1DCD-4D68-A591-6537BBB75D8B}" type="presParOf" srcId="{70DD6CC7-3011-43F3-B4D7-CB3EEA75946C}" destId="{AB323565-F696-4F51-8051-B2889F15BDD3}" srcOrd="22" destOrd="0" presId="urn:microsoft.com/office/officeart/2005/8/layout/default"/>
    <dgm:cxn modelId="{E42C9010-74E5-415F-A239-47662B95CBFC}" type="presParOf" srcId="{70DD6CC7-3011-43F3-B4D7-CB3EEA75946C}" destId="{CB194E95-A0EE-425B-AA57-75BB160C3C19}" srcOrd="23" destOrd="0" presId="urn:microsoft.com/office/officeart/2005/8/layout/default"/>
    <dgm:cxn modelId="{91237383-25C8-4EE9-A4AD-DFAB84E00F2B}" type="presParOf" srcId="{70DD6CC7-3011-43F3-B4D7-CB3EEA75946C}" destId="{356C288C-10B2-47E2-B4C6-BE5C459091DD}" srcOrd="24" destOrd="0" presId="urn:microsoft.com/office/officeart/2005/8/layout/default"/>
    <dgm:cxn modelId="{34618D11-BF57-4720-BEB0-DB32E449C6D2}" type="presParOf" srcId="{70DD6CC7-3011-43F3-B4D7-CB3EEA75946C}" destId="{4E4B96B3-2416-4A6A-A8CA-EE83B7BFE351}" srcOrd="25" destOrd="0" presId="urn:microsoft.com/office/officeart/2005/8/layout/default"/>
    <dgm:cxn modelId="{4CECDAA9-2994-412C-A8A9-A4FE346588A5}" type="presParOf" srcId="{70DD6CC7-3011-43F3-B4D7-CB3EEA75946C}" destId="{275C5A78-CEA1-4ABD-A450-AE8D73CC142B}" srcOrd="26" destOrd="0" presId="urn:microsoft.com/office/officeart/2005/8/layout/default"/>
    <dgm:cxn modelId="{2E2194B5-62AE-442C-8645-32108B134869}" type="presParOf" srcId="{70DD6CC7-3011-43F3-B4D7-CB3EEA75946C}" destId="{1008C193-7A00-4021-877A-61AF4FA3230A}" srcOrd="27" destOrd="0" presId="urn:microsoft.com/office/officeart/2005/8/layout/default"/>
    <dgm:cxn modelId="{C2CF7365-57AB-4BF3-92EF-FAB8AE3CD9FA}" type="presParOf" srcId="{70DD6CC7-3011-43F3-B4D7-CB3EEA75946C}" destId="{EFAB9E1B-431F-4410-AF62-E11F236E7F1F}" srcOrd="28" destOrd="0" presId="urn:microsoft.com/office/officeart/2005/8/layout/default"/>
    <dgm:cxn modelId="{BD4C22B3-2C13-4762-BBE4-A597FD51037A}" type="presParOf" srcId="{70DD6CC7-3011-43F3-B4D7-CB3EEA75946C}" destId="{47903630-1AF1-495A-BF7F-5B6EE737F640}" srcOrd="29" destOrd="0" presId="urn:microsoft.com/office/officeart/2005/8/layout/default"/>
    <dgm:cxn modelId="{FA47299D-9963-4871-9F0D-FF9F803CF8C5}" type="presParOf" srcId="{70DD6CC7-3011-43F3-B4D7-CB3EEA75946C}" destId="{5A0AD437-14A9-4567-A176-8C0F23F8AAF2}"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60250C-D225-4CA7-9B2D-638CE435C02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hi-IN"/>
        </a:p>
      </dgm:t>
    </dgm:pt>
    <dgm:pt modelId="{6A13C68C-0BCC-4315-AC8F-8D6481DB033C}">
      <dgm:prSet phldrT="[Text]" custT="1"/>
      <dgm:spPr/>
      <dgm:t>
        <a:bodyPr/>
        <a:lstStyle/>
        <a:p>
          <a:pPr>
            <a:buFont typeface="Arial" panose="020B0604020202020204" pitchFamily="34" charset="0"/>
            <a:buNone/>
          </a:pPr>
          <a:r>
            <a:rPr lang="en-US" sz="1600" dirty="0">
              <a:solidFill>
                <a:schemeClr val="tx1"/>
              </a:solidFill>
            </a:rPr>
            <a:t>Burning sensation in the stomach</a:t>
          </a:r>
          <a:endParaRPr lang="hi-IN" sz="1600" dirty="0">
            <a:solidFill>
              <a:schemeClr val="tx1"/>
            </a:solidFill>
          </a:endParaRPr>
        </a:p>
      </dgm:t>
    </dgm:pt>
    <dgm:pt modelId="{67A712E9-2194-44C4-A44A-32C5E443245E}" type="parTrans" cxnId="{75F804E4-40D7-46CC-8218-0A4EF2F242B0}">
      <dgm:prSet/>
      <dgm:spPr/>
      <dgm:t>
        <a:bodyPr/>
        <a:lstStyle/>
        <a:p>
          <a:endParaRPr lang="hi-IN"/>
        </a:p>
      </dgm:t>
    </dgm:pt>
    <dgm:pt modelId="{0E85F850-FAB6-464A-8470-D7451127EEA7}" type="sibTrans" cxnId="{75F804E4-40D7-46CC-8218-0A4EF2F242B0}">
      <dgm:prSet/>
      <dgm:spPr/>
      <dgm:t>
        <a:bodyPr/>
        <a:lstStyle/>
        <a:p>
          <a:endParaRPr lang="hi-IN"/>
        </a:p>
      </dgm:t>
    </dgm:pt>
    <dgm:pt modelId="{1C04CAA6-7641-424B-B8FA-A6F9CD128C99}">
      <dgm:prSet custT="1"/>
      <dgm:spPr/>
      <dgm:t>
        <a:bodyPr/>
        <a:lstStyle/>
        <a:p>
          <a:pPr>
            <a:buFont typeface="Arial" panose="020B0604020202020204" pitchFamily="34" charset="0"/>
            <a:buNone/>
          </a:pPr>
          <a:r>
            <a:rPr lang="en-US" sz="1600" dirty="0">
              <a:solidFill>
                <a:schemeClr val="tx1"/>
              </a:solidFill>
            </a:rPr>
            <a:t>Heartburn</a:t>
          </a:r>
        </a:p>
      </dgm:t>
    </dgm:pt>
    <dgm:pt modelId="{CE495611-A9AE-4937-AA60-F41D30C006E9}" type="parTrans" cxnId="{6DE70EAE-C31A-4527-ACF5-BBB3708339C0}">
      <dgm:prSet/>
      <dgm:spPr/>
      <dgm:t>
        <a:bodyPr/>
        <a:lstStyle/>
        <a:p>
          <a:endParaRPr lang="hi-IN"/>
        </a:p>
      </dgm:t>
    </dgm:pt>
    <dgm:pt modelId="{B5089681-2466-482E-AD97-30A369655259}" type="sibTrans" cxnId="{6DE70EAE-C31A-4527-ACF5-BBB3708339C0}">
      <dgm:prSet/>
      <dgm:spPr/>
      <dgm:t>
        <a:bodyPr/>
        <a:lstStyle/>
        <a:p>
          <a:endParaRPr lang="hi-IN"/>
        </a:p>
      </dgm:t>
    </dgm:pt>
    <dgm:pt modelId="{18FA1DF7-F91E-4041-B8E7-470C3BAD3CC6}">
      <dgm:prSet custT="1"/>
      <dgm:spPr/>
      <dgm:t>
        <a:bodyPr/>
        <a:lstStyle/>
        <a:p>
          <a:pPr>
            <a:buFont typeface="Arial" panose="020B0604020202020204" pitchFamily="34" charset="0"/>
            <a:buNone/>
          </a:pPr>
          <a:r>
            <a:rPr lang="en-US" sz="1600" dirty="0">
              <a:solidFill>
                <a:schemeClr val="tx1"/>
              </a:solidFill>
            </a:rPr>
            <a:t>Nausea</a:t>
          </a:r>
        </a:p>
      </dgm:t>
    </dgm:pt>
    <dgm:pt modelId="{ED5C2BFB-04EC-4DA5-BEFB-913A320E419A}" type="parTrans" cxnId="{C9E2FBE0-9905-4731-8486-F0AE5AF81AEB}">
      <dgm:prSet/>
      <dgm:spPr/>
      <dgm:t>
        <a:bodyPr/>
        <a:lstStyle/>
        <a:p>
          <a:endParaRPr lang="hi-IN"/>
        </a:p>
      </dgm:t>
    </dgm:pt>
    <dgm:pt modelId="{B0A5BA2E-46AD-4778-BDF6-7A43D857FF51}" type="sibTrans" cxnId="{C9E2FBE0-9905-4731-8486-F0AE5AF81AEB}">
      <dgm:prSet/>
      <dgm:spPr/>
      <dgm:t>
        <a:bodyPr/>
        <a:lstStyle/>
        <a:p>
          <a:endParaRPr lang="hi-IN"/>
        </a:p>
      </dgm:t>
    </dgm:pt>
    <dgm:pt modelId="{EC55A4A3-D0E0-4ACF-ABDB-0B17AA35DA50}">
      <dgm:prSet custT="1"/>
      <dgm:spPr/>
      <dgm:t>
        <a:bodyPr/>
        <a:lstStyle/>
        <a:p>
          <a:pPr>
            <a:buFont typeface="Arial" panose="020B0604020202020204" pitchFamily="34" charset="0"/>
            <a:buNone/>
          </a:pPr>
          <a:r>
            <a:rPr lang="en-US" sz="1600" dirty="0">
              <a:solidFill>
                <a:schemeClr val="tx1"/>
              </a:solidFill>
            </a:rPr>
            <a:t>Dyspepsia</a:t>
          </a:r>
        </a:p>
      </dgm:t>
    </dgm:pt>
    <dgm:pt modelId="{7A4C48F3-5283-406F-91BC-FA8C311B9913}" type="parTrans" cxnId="{FE507DE2-F4B1-453C-A78E-801DD0F08E58}">
      <dgm:prSet/>
      <dgm:spPr/>
      <dgm:t>
        <a:bodyPr/>
        <a:lstStyle/>
        <a:p>
          <a:endParaRPr lang="hi-IN"/>
        </a:p>
      </dgm:t>
    </dgm:pt>
    <dgm:pt modelId="{F709A789-E834-4B36-8389-BB991EBA5664}" type="sibTrans" cxnId="{FE507DE2-F4B1-453C-A78E-801DD0F08E58}">
      <dgm:prSet/>
      <dgm:spPr/>
      <dgm:t>
        <a:bodyPr/>
        <a:lstStyle/>
        <a:p>
          <a:endParaRPr lang="hi-IN"/>
        </a:p>
      </dgm:t>
    </dgm:pt>
    <dgm:pt modelId="{58E647B3-BD09-47EF-B95D-640EF42EF1A0}">
      <dgm:prSet custT="1"/>
      <dgm:spPr/>
      <dgm:t>
        <a:bodyPr/>
        <a:lstStyle/>
        <a:p>
          <a:pPr>
            <a:buFont typeface="Arial" panose="020B0604020202020204" pitchFamily="34" charset="0"/>
            <a:buNone/>
          </a:pPr>
          <a:r>
            <a:rPr lang="en-US" sz="1600" dirty="0">
              <a:solidFill>
                <a:schemeClr val="tx1"/>
              </a:solidFill>
            </a:rPr>
            <a:t>Burping</a:t>
          </a:r>
        </a:p>
      </dgm:t>
    </dgm:pt>
    <dgm:pt modelId="{BE35C64F-18C3-4F4D-9C3D-F541BA626A0C}" type="parTrans" cxnId="{709A5A28-479B-496C-812F-20056966F19C}">
      <dgm:prSet/>
      <dgm:spPr/>
      <dgm:t>
        <a:bodyPr/>
        <a:lstStyle/>
        <a:p>
          <a:endParaRPr lang="hi-IN"/>
        </a:p>
      </dgm:t>
    </dgm:pt>
    <dgm:pt modelId="{577F35B5-E7D9-47C8-9D6C-B8E4AF3F177B}" type="sibTrans" cxnId="{709A5A28-479B-496C-812F-20056966F19C}">
      <dgm:prSet/>
      <dgm:spPr/>
      <dgm:t>
        <a:bodyPr/>
        <a:lstStyle/>
        <a:p>
          <a:endParaRPr lang="hi-IN"/>
        </a:p>
      </dgm:t>
    </dgm:pt>
    <dgm:pt modelId="{03CE8C07-2AB2-4C42-B3D8-2FF67039A95D}">
      <dgm:prSet custT="1"/>
      <dgm:spPr/>
      <dgm:t>
        <a:bodyPr/>
        <a:lstStyle/>
        <a:p>
          <a:pPr>
            <a:buFont typeface="Arial" panose="020B0604020202020204" pitchFamily="34" charset="0"/>
            <a:buNone/>
          </a:pPr>
          <a:r>
            <a:rPr lang="en-US" sz="1600" dirty="0">
              <a:solidFill>
                <a:schemeClr val="tx1"/>
              </a:solidFill>
            </a:rPr>
            <a:t>Lack of interest in foods</a:t>
          </a:r>
        </a:p>
      </dgm:t>
    </dgm:pt>
    <dgm:pt modelId="{D5DE13BE-21EC-4848-88FF-CE53C8C063D5}" type="parTrans" cxnId="{731FE1B0-5F96-4A85-880B-131A6DBB38DD}">
      <dgm:prSet/>
      <dgm:spPr/>
      <dgm:t>
        <a:bodyPr/>
        <a:lstStyle/>
        <a:p>
          <a:endParaRPr lang="hi-IN"/>
        </a:p>
      </dgm:t>
    </dgm:pt>
    <dgm:pt modelId="{43221D46-24B6-4378-A322-B942BE9C135C}" type="sibTrans" cxnId="{731FE1B0-5F96-4A85-880B-131A6DBB38DD}">
      <dgm:prSet/>
      <dgm:spPr/>
      <dgm:t>
        <a:bodyPr/>
        <a:lstStyle/>
        <a:p>
          <a:endParaRPr lang="hi-IN"/>
        </a:p>
      </dgm:t>
    </dgm:pt>
    <dgm:pt modelId="{6C1B3DD7-C840-492C-82C9-CF21B158B522}">
      <dgm:prSet custT="1"/>
      <dgm:spPr/>
      <dgm:t>
        <a:bodyPr/>
        <a:lstStyle/>
        <a:p>
          <a:pPr>
            <a:buFont typeface="Arial" panose="020B0604020202020204" pitchFamily="34" charset="0"/>
            <a:buNone/>
          </a:pPr>
          <a:r>
            <a:rPr lang="en-US" sz="1600" dirty="0">
              <a:solidFill>
                <a:schemeClr val="tx1"/>
              </a:solidFill>
            </a:rPr>
            <a:t>Sour blenching</a:t>
          </a:r>
        </a:p>
      </dgm:t>
    </dgm:pt>
    <dgm:pt modelId="{BCC5AFCE-D357-40D2-9218-297FBF77630D}" type="parTrans" cxnId="{798C94F9-36FE-43A1-8436-8430683A6A57}">
      <dgm:prSet/>
      <dgm:spPr/>
      <dgm:t>
        <a:bodyPr/>
        <a:lstStyle/>
        <a:p>
          <a:endParaRPr lang="hi-IN"/>
        </a:p>
      </dgm:t>
    </dgm:pt>
    <dgm:pt modelId="{7181773A-388C-470C-9F55-36F8E04B6FE4}" type="sibTrans" cxnId="{798C94F9-36FE-43A1-8436-8430683A6A57}">
      <dgm:prSet/>
      <dgm:spPr/>
      <dgm:t>
        <a:bodyPr/>
        <a:lstStyle/>
        <a:p>
          <a:endParaRPr lang="hi-IN"/>
        </a:p>
      </dgm:t>
    </dgm:pt>
    <dgm:pt modelId="{470A1758-D84A-442A-B4C2-9CA7D7837EC9}">
      <dgm:prSet custT="1"/>
      <dgm:spPr/>
      <dgm:t>
        <a:bodyPr/>
        <a:lstStyle/>
        <a:p>
          <a:pPr>
            <a:buFont typeface="Arial" panose="020B0604020202020204" pitchFamily="34" charset="0"/>
            <a:buNone/>
          </a:pPr>
          <a:r>
            <a:rPr lang="en-US" sz="1600" dirty="0">
              <a:solidFill>
                <a:schemeClr val="tx1"/>
              </a:solidFill>
            </a:rPr>
            <a:t>Vomiting </a:t>
          </a:r>
        </a:p>
      </dgm:t>
    </dgm:pt>
    <dgm:pt modelId="{C07B8025-992F-462D-9355-1E9C990F1C61}" type="parTrans" cxnId="{A7E59F06-DB77-4BE4-AA4E-074740932FFF}">
      <dgm:prSet/>
      <dgm:spPr/>
      <dgm:t>
        <a:bodyPr/>
        <a:lstStyle/>
        <a:p>
          <a:endParaRPr lang="hi-IN"/>
        </a:p>
      </dgm:t>
    </dgm:pt>
    <dgm:pt modelId="{4C688E73-3296-4DFE-9E0E-B150CDD50FF3}" type="sibTrans" cxnId="{A7E59F06-DB77-4BE4-AA4E-074740932FFF}">
      <dgm:prSet/>
      <dgm:spPr/>
      <dgm:t>
        <a:bodyPr/>
        <a:lstStyle/>
        <a:p>
          <a:endParaRPr lang="hi-IN"/>
        </a:p>
      </dgm:t>
    </dgm:pt>
    <dgm:pt modelId="{F7965EE8-1A0F-4B78-890D-63252D1BD7F4}">
      <dgm:prSet custT="1"/>
      <dgm:spPr/>
      <dgm:t>
        <a:bodyPr/>
        <a:lstStyle/>
        <a:p>
          <a:pPr>
            <a:buFont typeface="Arial" panose="020B0604020202020204" pitchFamily="34" charset="0"/>
            <a:buNone/>
          </a:pPr>
          <a:r>
            <a:rPr lang="en-US" sz="1600" dirty="0">
              <a:solidFill>
                <a:schemeClr val="tx1"/>
              </a:solidFill>
            </a:rPr>
            <a:t>Cough</a:t>
          </a:r>
        </a:p>
      </dgm:t>
    </dgm:pt>
    <dgm:pt modelId="{533FA261-D233-4AAF-840E-4CA004BAA640}" type="parTrans" cxnId="{7E21ADB1-92CB-4EA8-B79D-125599B8AB53}">
      <dgm:prSet/>
      <dgm:spPr/>
      <dgm:t>
        <a:bodyPr/>
        <a:lstStyle/>
        <a:p>
          <a:endParaRPr lang="hi-IN"/>
        </a:p>
      </dgm:t>
    </dgm:pt>
    <dgm:pt modelId="{FF04C2A3-EE9F-4A6F-A656-8823C1B51897}" type="sibTrans" cxnId="{7E21ADB1-92CB-4EA8-B79D-125599B8AB53}">
      <dgm:prSet/>
      <dgm:spPr/>
      <dgm:t>
        <a:bodyPr/>
        <a:lstStyle/>
        <a:p>
          <a:endParaRPr lang="hi-IN"/>
        </a:p>
      </dgm:t>
    </dgm:pt>
    <dgm:pt modelId="{70DD6CC7-3011-43F3-B4D7-CB3EEA75946C}" type="pres">
      <dgm:prSet presAssocID="{6D60250C-D225-4CA7-9B2D-638CE435C02F}" presName="diagram" presStyleCnt="0">
        <dgm:presLayoutVars>
          <dgm:dir/>
          <dgm:resizeHandles val="exact"/>
        </dgm:presLayoutVars>
      </dgm:prSet>
      <dgm:spPr/>
    </dgm:pt>
    <dgm:pt modelId="{E5AF2FF5-9266-4697-89A4-C12C9EBA1CE0}" type="pres">
      <dgm:prSet presAssocID="{6A13C68C-0BCC-4315-AC8F-8D6481DB033C}" presName="node" presStyleLbl="node1" presStyleIdx="0" presStyleCnt="9">
        <dgm:presLayoutVars>
          <dgm:bulletEnabled val="1"/>
        </dgm:presLayoutVars>
      </dgm:prSet>
      <dgm:spPr/>
    </dgm:pt>
    <dgm:pt modelId="{57CA2968-6430-4C70-99E0-BA6B60E6F65A}" type="pres">
      <dgm:prSet presAssocID="{0E85F850-FAB6-464A-8470-D7451127EEA7}" presName="sibTrans" presStyleCnt="0"/>
      <dgm:spPr/>
    </dgm:pt>
    <dgm:pt modelId="{E7789356-1716-4A11-84E2-CBEB3963C700}" type="pres">
      <dgm:prSet presAssocID="{1C04CAA6-7641-424B-B8FA-A6F9CD128C99}" presName="node" presStyleLbl="node1" presStyleIdx="1" presStyleCnt="9">
        <dgm:presLayoutVars>
          <dgm:bulletEnabled val="1"/>
        </dgm:presLayoutVars>
      </dgm:prSet>
      <dgm:spPr/>
    </dgm:pt>
    <dgm:pt modelId="{B6C1963D-45FA-4B94-A8CC-1B2F00BA59D4}" type="pres">
      <dgm:prSet presAssocID="{B5089681-2466-482E-AD97-30A369655259}" presName="sibTrans" presStyleCnt="0"/>
      <dgm:spPr/>
    </dgm:pt>
    <dgm:pt modelId="{88B5F957-C2BF-4032-BF5E-6E64780F0319}" type="pres">
      <dgm:prSet presAssocID="{18FA1DF7-F91E-4041-B8E7-470C3BAD3CC6}" presName="node" presStyleLbl="node1" presStyleIdx="2" presStyleCnt="9">
        <dgm:presLayoutVars>
          <dgm:bulletEnabled val="1"/>
        </dgm:presLayoutVars>
      </dgm:prSet>
      <dgm:spPr/>
    </dgm:pt>
    <dgm:pt modelId="{40491BC7-E0B9-421E-A86A-520B03F3117E}" type="pres">
      <dgm:prSet presAssocID="{B0A5BA2E-46AD-4778-BDF6-7A43D857FF51}" presName="sibTrans" presStyleCnt="0"/>
      <dgm:spPr/>
    </dgm:pt>
    <dgm:pt modelId="{3F10DE32-2FD3-4189-937B-8AB406D33B82}" type="pres">
      <dgm:prSet presAssocID="{EC55A4A3-D0E0-4ACF-ABDB-0B17AA35DA50}" presName="node" presStyleLbl="node1" presStyleIdx="3" presStyleCnt="9">
        <dgm:presLayoutVars>
          <dgm:bulletEnabled val="1"/>
        </dgm:presLayoutVars>
      </dgm:prSet>
      <dgm:spPr/>
    </dgm:pt>
    <dgm:pt modelId="{F267B017-6D2A-4652-936C-9DE26C9E288D}" type="pres">
      <dgm:prSet presAssocID="{F709A789-E834-4B36-8389-BB991EBA5664}" presName="sibTrans" presStyleCnt="0"/>
      <dgm:spPr/>
    </dgm:pt>
    <dgm:pt modelId="{9C3E3385-69E6-4B36-A7F6-1518C55CCC40}" type="pres">
      <dgm:prSet presAssocID="{58E647B3-BD09-47EF-B95D-640EF42EF1A0}" presName="node" presStyleLbl="node1" presStyleIdx="4" presStyleCnt="9">
        <dgm:presLayoutVars>
          <dgm:bulletEnabled val="1"/>
        </dgm:presLayoutVars>
      </dgm:prSet>
      <dgm:spPr/>
    </dgm:pt>
    <dgm:pt modelId="{5A20AAFF-EBE4-4ADE-B90D-580BBCDB1479}" type="pres">
      <dgm:prSet presAssocID="{577F35B5-E7D9-47C8-9D6C-B8E4AF3F177B}" presName="sibTrans" presStyleCnt="0"/>
      <dgm:spPr/>
    </dgm:pt>
    <dgm:pt modelId="{B908A12C-9995-41E3-9A70-493BE7CF324E}" type="pres">
      <dgm:prSet presAssocID="{03CE8C07-2AB2-4C42-B3D8-2FF67039A95D}" presName="node" presStyleLbl="node1" presStyleIdx="5" presStyleCnt="9">
        <dgm:presLayoutVars>
          <dgm:bulletEnabled val="1"/>
        </dgm:presLayoutVars>
      </dgm:prSet>
      <dgm:spPr/>
    </dgm:pt>
    <dgm:pt modelId="{D51C5533-A12D-4F50-9731-CD9041B37EC7}" type="pres">
      <dgm:prSet presAssocID="{43221D46-24B6-4378-A322-B942BE9C135C}" presName="sibTrans" presStyleCnt="0"/>
      <dgm:spPr/>
    </dgm:pt>
    <dgm:pt modelId="{42EEC264-232D-4717-8E99-AA2D112748DD}" type="pres">
      <dgm:prSet presAssocID="{6C1B3DD7-C840-492C-82C9-CF21B158B522}" presName="node" presStyleLbl="node1" presStyleIdx="6" presStyleCnt="9">
        <dgm:presLayoutVars>
          <dgm:bulletEnabled val="1"/>
        </dgm:presLayoutVars>
      </dgm:prSet>
      <dgm:spPr/>
    </dgm:pt>
    <dgm:pt modelId="{202D4A00-E74F-41AE-A29C-B666BC4C076D}" type="pres">
      <dgm:prSet presAssocID="{7181773A-388C-470C-9F55-36F8E04B6FE4}" presName="sibTrans" presStyleCnt="0"/>
      <dgm:spPr/>
    </dgm:pt>
    <dgm:pt modelId="{795F5BFC-1E7A-4278-AFF3-79507F3109A8}" type="pres">
      <dgm:prSet presAssocID="{470A1758-D84A-442A-B4C2-9CA7D7837EC9}" presName="node" presStyleLbl="node1" presStyleIdx="7" presStyleCnt="9">
        <dgm:presLayoutVars>
          <dgm:bulletEnabled val="1"/>
        </dgm:presLayoutVars>
      </dgm:prSet>
      <dgm:spPr/>
    </dgm:pt>
    <dgm:pt modelId="{7A2D9D96-0BEB-477D-BE1B-D7DC98728EC8}" type="pres">
      <dgm:prSet presAssocID="{4C688E73-3296-4DFE-9E0E-B150CDD50FF3}" presName="sibTrans" presStyleCnt="0"/>
      <dgm:spPr/>
    </dgm:pt>
    <dgm:pt modelId="{C9083122-B9E5-47E2-8963-0D037BFA8E4B}" type="pres">
      <dgm:prSet presAssocID="{F7965EE8-1A0F-4B78-890D-63252D1BD7F4}" presName="node" presStyleLbl="node1" presStyleIdx="8" presStyleCnt="9">
        <dgm:presLayoutVars>
          <dgm:bulletEnabled val="1"/>
        </dgm:presLayoutVars>
      </dgm:prSet>
      <dgm:spPr/>
    </dgm:pt>
  </dgm:ptLst>
  <dgm:cxnLst>
    <dgm:cxn modelId="{A7E59F06-DB77-4BE4-AA4E-074740932FFF}" srcId="{6D60250C-D225-4CA7-9B2D-638CE435C02F}" destId="{470A1758-D84A-442A-B4C2-9CA7D7837EC9}" srcOrd="7" destOrd="0" parTransId="{C07B8025-992F-462D-9355-1E9C990F1C61}" sibTransId="{4C688E73-3296-4DFE-9E0E-B150CDD50FF3}"/>
    <dgm:cxn modelId="{8F656124-52A4-4F03-A627-6EAF34909F92}" type="presOf" srcId="{6D60250C-D225-4CA7-9B2D-638CE435C02F}" destId="{70DD6CC7-3011-43F3-B4D7-CB3EEA75946C}" srcOrd="0" destOrd="0" presId="urn:microsoft.com/office/officeart/2005/8/layout/default"/>
    <dgm:cxn modelId="{709A5A28-479B-496C-812F-20056966F19C}" srcId="{6D60250C-D225-4CA7-9B2D-638CE435C02F}" destId="{58E647B3-BD09-47EF-B95D-640EF42EF1A0}" srcOrd="4" destOrd="0" parTransId="{BE35C64F-18C3-4F4D-9C3D-F541BA626A0C}" sibTransId="{577F35B5-E7D9-47C8-9D6C-B8E4AF3F177B}"/>
    <dgm:cxn modelId="{5D03F06B-4A33-4FFD-A079-505721F9C3D5}" type="presOf" srcId="{03CE8C07-2AB2-4C42-B3D8-2FF67039A95D}" destId="{B908A12C-9995-41E3-9A70-493BE7CF324E}" srcOrd="0" destOrd="0" presId="urn:microsoft.com/office/officeart/2005/8/layout/default"/>
    <dgm:cxn modelId="{E65BE66F-16DB-46B1-8ADD-EA8D98C2A799}" type="presOf" srcId="{18FA1DF7-F91E-4041-B8E7-470C3BAD3CC6}" destId="{88B5F957-C2BF-4032-BF5E-6E64780F0319}" srcOrd="0" destOrd="0" presId="urn:microsoft.com/office/officeart/2005/8/layout/default"/>
    <dgm:cxn modelId="{8C6C5A71-A18A-4A5D-9421-66919ACF7601}" type="presOf" srcId="{6A13C68C-0BCC-4315-AC8F-8D6481DB033C}" destId="{E5AF2FF5-9266-4697-89A4-C12C9EBA1CE0}" srcOrd="0" destOrd="0" presId="urn:microsoft.com/office/officeart/2005/8/layout/default"/>
    <dgm:cxn modelId="{7C72C654-1677-40F2-AE3F-A90B341A87DA}" type="presOf" srcId="{EC55A4A3-D0E0-4ACF-ABDB-0B17AA35DA50}" destId="{3F10DE32-2FD3-4189-937B-8AB406D33B82}" srcOrd="0" destOrd="0" presId="urn:microsoft.com/office/officeart/2005/8/layout/default"/>
    <dgm:cxn modelId="{B62E1A56-F204-43A3-A29C-FC4ABBAB53D9}" type="presOf" srcId="{6C1B3DD7-C840-492C-82C9-CF21B158B522}" destId="{42EEC264-232D-4717-8E99-AA2D112748DD}" srcOrd="0" destOrd="0" presId="urn:microsoft.com/office/officeart/2005/8/layout/default"/>
    <dgm:cxn modelId="{0F2FCB56-DE68-4788-AF0E-0CC0A069B14D}" type="presOf" srcId="{470A1758-D84A-442A-B4C2-9CA7D7837EC9}" destId="{795F5BFC-1E7A-4278-AFF3-79507F3109A8}" srcOrd="0" destOrd="0" presId="urn:microsoft.com/office/officeart/2005/8/layout/default"/>
    <dgm:cxn modelId="{024B9E78-6042-4153-A7E5-8B77E2125084}" type="presOf" srcId="{1C04CAA6-7641-424B-B8FA-A6F9CD128C99}" destId="{E7789356-1716-4A11-84E2-CBEB3963C700}" srcOrd="0" destOrd="0" presId="urn:microsoft.com/office/officeart/2005/8/layout/default"/>
    <dgm:cxn modelId="{F5CE3D8A-D6F7-4D99-9309-BAF53FB93E78}" type="presOf" srcId="{F7965EE8-1A0F-4B78-890D-63252D1BD7F4}" destId="{C9083122-B9E5-47E2-8963-0D037BFA8E4B}" srcOrd="0" destOrd="0" presId="urn:microsoft.com/office/officeart/2005/8/layout/default"/>
    <dgm:cxn modelId="{BEFCA3A1-242E-493C-8EF7-0B1514B859B5}" type="presOf" srcId="{58E647B3-BD09-47EF-B95D-640EF42EF1A0}" destId="{9C3E3385-69E6-4B36-A7F6-1518C55CCC40}" srcOrd="0" destOrd="0" presId="urn:microsoft.com/office/officeart/2005/8/layout/default"/>
    <dgm:cxn modelId="{6DE70EAE-C31A-4527-ACF5-BBB3708339C0}" srcId="{6D60250C-D225-4CA7-9B2D-638CE435C02F}" destId="{1C04CAA6-7641-424B-B8FA-A6F9CD128C99}" srcOrd="1" destOrd="0" parTransId="{CE495611-A9AE-4937-AA60-F41D30C006E9}" sibTransId="{B5089681-2466-482E-AD97-30A369655259}"/>
    <dgm:cxn modelId="{731FE1B0-5F96-4A85-880B-131A6DBB38DD}" srcId="{6D60250C-D225-4CA7-9B2D-638CE435C02F}" destId="{03CE8C07-2AB2-4C42-B3D8-2FF67039A95D}" srcOrd="5" destOrd="0" parTransId="{D5DE13BE-21EC-4848-88FF-CE53C8C063D5}" sibTransId="{43221D46-24B6-4378-A322-B942BE9C135C}"/>
    <dgm:cxn modelId="{7E21ADB1-92CB-4EA8-B79D-125599B8AB53}" srcId="{6D60250C-D225-4CA7-9B2D-638CE435C02F}" destId="{F7965EE8-1A0F-4B78-890D-63252D1BD7F4}" srcOrd="8" destOrd="0" parTransId="{533FA261-D233-4AAF-840E-4CA004BAA640}" sibTransId="{FF04C2A3-EE9F-4A6F-A656-8823C1B51897}"/>
    <dgm:cxn modelId="{C9E2FBE0-9905-4731-8486-F0AE5AF81AEB}" srcId="{6D60250C-D225-4CA7-9B2D-638CE435C02F}" destId="{18FA1DF7-F91E-4041-B8E7-470C3BAD3CC6}" srcOrd="2" destOrd="0" parTransId="{ED5C2BFB-04EC-4DA5-BEFB-913A320E419A}" sibTransId="{B0A5BA2E-46AD-4778-BDF6-7A43D857FF51}"/>
    <dgm:cxn modelId="{FE507DE2-F4B1-453C-A78E-801DD0F08E58}" srcId="{6D60250C-D225-4CA7-9B2D-638CE435C02F}" destId="{EC55A4A3-D0E0-4ACF-ABDB-0B17AA35DA50}" srcOrd="3" destOrd="0" parTransId="{7A4C48F3-5283-406F-91BC-FA8C311B9913}" sibTransId="{F709A789-E834-4B36-8389-BB991EBA5664}"/>
    <dgm:cxn modelId="{75F804E4-40D7-46CC-8218-0A4EF2F242B0}" srcId="{6D60250C-D225-4CA7-9B2D-638CE435C02F}" destId="{6A13C68C-0BCC-4315-AC8F-8D6481DB033C}" srcOrd="0" destOrd="0" parTransId="{67A712E9-2194-44C4-A44A-32C5E443245E}" sibTransId="{0E85F850-FAB6-464A-8470-D7451127EEA7}"/>
    <dgm:cxn modelId="{798C94F9-36FE-43A1-8436-8430683A6A57}" srcId="{6D60250C-D225-4CA7-9B2D-638CE435C02F}" destId="{6C1B3DD7-C840-492C-82C9-CF21B158B522}" srcOrd="6" destOrd="0" parTransId="{BCC5AFCE-D357-40D2-9218-297FBF77630D}" sibTransId="{7181773A-388C-470C-9F55-36F8E04B6FE4}"/>
    <dgm:cxn modelId="{E335D41F-08E1-4AC8-BE40-C5C77B6D281F}" type="presParOf" srcId="{70DD6CC7-3011-43F3-B4D7-CB3EEA75946C}" destId="{E5AF2FF5-9266-4697-89A4-C12C9EBA1CE0}" srcOrd="0" destOrd="0" presId="urn:microsoft.com/office/officeart/2005/8/layout/default"/>
    <dgm:cxn modelId="{880D136D-9370-495D-9158-CA84EC1AA9AB}" type="presParOf" srcId="{70DD6CC7-3011-43F3-B4D7-CB3EEA75946C}" destId="{57CA2968-6430-4C70-99E0-BA6B60E6F65A}" srcOrd="1" destOrd="0" presId="urn:microsoft.com/office/officeart/2005/8/layout/default"/>
    <dgm:cxn modelId="{1B1BE30D-E6E5-43E3-8F08-28F744DB3FA3}" type="presParOf" srcId="{70DD6CC7-3011-43F3-B4D7-CB3EEA75946C}" destId="{E7789356-1716-4A11-84E2-CBEB3963C700}" srcOrd="2" destOrd="0" presId="urn:microsoft.com/office/officeart/2005/8/layout/default"/>
    <dgm:cxn modelId="{A91B4BDE-8C66-43C5-AD84-B82DDD80A38D}" type="presParOf" srcId="{70DD6CC7-3011-43F3-B4D7-CB3EEA75946C}" destId="{B6C1963D-45FA-4B94-A8CC-1B2F00BA59D4}" srcOrd="3" destOrd="0" presId="urn:microsoft.com/office/officeart/2005/8/layout/default"/>
    <dgm:cxn modelId="{63DF2311-DAD3-4DAE-8710-BB5522CDA470}" type="presParOf" srcId="{70DD6CC7-3011-43F3-B4D7-CB3EEA75946C}" destId="{88B5F957-C2BF-4032-BF5E-6E64780F0319}" srcOrd="4" destOrd="0" presId="urn:microsoft.com/office/officeart/2005/8/layout/default"/>
    <dgm:cxn modelId="{3046FB93-D85B-4F8D-B6C7-E7FC3F8C5CDB}" type="presParOf" srcId="{70DD6CC7-3011-43F3-B4D7-CB3EEA75946C}" destId="{40491BC7-E0B9-421E-A86A-520B03F3117E}" srcOrd="5" destOrd="0" presId="urn:microsoft.com/office/officeart/2005/8/layout/default"/>
    <dgm:cxn modelId="{4286F02B-8A3E-4967-91E5-DBE8EA951420}" type="presParOf" srcId="{70DD6CC7-3011-43F3-B4D7-CB3EEA75946C}" destId="{3F10DE32-2FD3-4189-937B-8AB406D33B82}" srcOrd="6" destOrd="0" presId="urn:microsoft.com/office/officeart/2005/8/layout/default"/>
    <dgm:cxn modelId="{52663FCD-1D37-4DF3-97FC-0679145815A9}" type="presParOf" srcId="{70DD6CC7-3011-43F3-B4D7-CB3EEA75946C}" destId="{F267B017-6D2A-4652-936C-9DE26C9E288D}" srcOrd="7" destOrd="0" presId="urn:microsoft.com/office/officeart/2005/8/layout/default"/>
    <dgm:cxn modelId="{892C435C-753B-4C66-9A02-1F4C0743A9D5}" type="presParOf" srcId="{70DD6CC7-3011-43F3-B4D7-CB3EEA75946C}" destId="{9C3E3385-69E6-4B36-A7F6-1518C55CCC40}" srcOrd="8" destOrd="0" presId="urn:microsoft.com/office/officeart/2005/8/layout/default"/>
    <dgm:cxn modelId="{DA83D34D-D845-4C91-A8CF-12963BBF0B87}" type="presParOf" srcId="{70DD6CC7-3011-43F3-B4D7-CB3EEA75946C}" destId="{5A20AAFF-EBE4-4ADE-B90D-580BBCDB1479}" srcOrd="9" destOrd="0" presId="urn:microsoft.com/office/officeart/2005/8/layout/default"/>
    <dgm:cxn modelId="{E280E298-1E57-4B8C-A208-9388DCD02678}" type="presParOf" srcId="{70DD6CC7-3011-43F3-B4D7-CB3EEA75946C}" destId="{B908A12C-9995-41E3-9A70-493BE7CF324E}" srcOrd="10" destOrd="0" presId="urn:microsoft.com/office/officeart/2005/8/layout/default"/>
    <dgm:cxn modelId="{959AA278-7311-4258-B18C-F215D38D8F91}" type="presParOf" srcId="{70DD6CC7-3011-43F3-B4D7-CB3EEA75946C}" destId="{D51C5533-A12D-4F50-9731-CD9041B37EC7}" srcOrd="11" destOrd="0" presId="urn:microsoft.com/office/officeart/2005/8/layout/default"/>
    <dgm:cxn modelId="{4B3686D9-17C2-46DF-A08C-687212F1DCAD}" type="presParOf" srcId="{70DD6CC7-3011-43F3-B4D7-CB3EEA75946C}" destId="{42EEC264-232D-4717-8E99-AA2D112748DD}" srcOrd="12" destOrd="0" presId="urn:microsoft.com/office/officeart/2005/8/layout/default"/>
    <dgm:cxn modelId="{42C4CDF1-CA30-4015-8024-70B544C1DC36}" type="presParOf" srcId="{70DD6CC7-3011-43F3-B4D7-CB3EEA75946C}" destId="{202D4A00-E74F-41AE-A29C-B666BC4C076D}" srcOrd="13" destOrd="0" presId="urn:microsoft.com/office/officeart/2005/8/layout/default"/>
    <dgm:cxn modelId="{D9548E50-C299-405C-8FA8-7F04788197D7}" type="presParOf" srcId="{70DD6CC7-3011-43F3-B4D7-CB3EEA75946C}" destId="{795F5BFC-1E7A-4278-AFF3-79507F3109A8}" srcOrd="14" destOrd="0" presId="urn:microsoft.com/office/officeart/2005/8/layout/default"/>
    <dgm:cxn modelId="{B0FADAFA-6077-4939-9D88-687CD0446094}" type="presParOf" srcId="{70DD6CC7-3011-43F3-B4D7-CB3EEA75946C}" destId="{7A2D9D96-0BEB-477D-BE1B-D7DC98728EC8}" srcOrd="15" destOrd="0" presId="urn:microsoft.com/office/officeart/2005/8/layout/default"/>
    <dgm:cxn modelId="{3001BBC7-ECB7-4BFF-B469-0A6746A182E0}" type="presParOf" srcId="{70DD6CC7-3011-43F3-B4D7-CB3EEA75946C}" destId="{C9083122-B9E5-47E2-8963-0D037BFA8E4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078C0-EA4C-436F-958F-96EA0C920A8A}">
      <dsp:nvSpPr>
        <dsp:cNvPr id="0" name=""/>
        <dsp:cNvSpPr/>
      </dsp:nvSpPr>
      <dsp:spPr>
        <a:xfrm>
          <a:off x="2081403" y="0"/>
          <a:ext cx="3581400" cy="3581400"/>
        </a:xfrm>
        <a:prstGeom prst="triangle">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AB523-B007-4454-9268-03EDA8E4C9D6}">
      <dsp:nvSpPr>
        <dsp:cNvPr id="0" name=""/>
        <dsp:cNvSpPr/>
      </dsp:nvSpPr>
      <dsp:spPr>
        <a:xfrm>
          <a:off x="3466721" y="358489"/>
          <a:ext cx="3138674" cy="636537"/>
        </a:xfrm>
        <a:prstGeom prst="roundRect">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latin typeface="Arial" pitchFamily="34" charset="0"/>
              <a:cs typeface="Arial" pitchFamily="34" charset="0"/>
            </a:rPr>
            <a:t>Self, leading to family happiness</a:t>
          </a:r>
          <a:endParaRPr lang="hi-IN" sz="1600" kern="1200" dirty="0"/>
        </a:p>
      </dsp:txBody>
      <dsp:txXfrm>
        <a:off x="3497794" y="389562"/>
        <a:ext cx="3076528" cy="574391"/>
      </dsp:txXfrm>
    </dsp:sp>
    <dsp:sp modelId="{35AE0F46-29F4-48E2-BBB8-31445CA55F75}">
      <dsp:nvSpPr>
        <dsp:cNvPr id="0" name=""/>
        <dsp:cNvSpPr/>
      </dsp:nvSpPr>
      <dsp:spPr>
        <a:xfrm>
          <a:off x="3466721" y="1074594"/>
          <a:ext cx="3138674" cy="636537"/>
        </a:xfrm>
        <a:prstGeom prst="roundRect">
          <a:avLst/>
        </a:prstGeom>
        <a:solidFill>
          <a:schemeClr val="lt1">
            <a:alpha val="90000"/>
            <a:hueOff val="0"/>
            <a:satOff val="0"/>
            <a:lumOff val="0"/>
            <a:alphaOff val="0"/>
          </a:schemeClr>
        </a:solidFill>
        <a:ln w="28575" cap="flat" cmpd="sng" algn="ctr">
          <a:solidFill>
            <a:schemeClr val="accent4">
              <a:hueOff val="-658527"/>
              <a:satOff val="7436"/>
              <a:lumOff val="3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chemeClr val="tx1"/>
            </a:buClr>
            <a:buFontTx/>
            <a:buNone/>
          </a:pPr>
          <a:r>
            <a:rPr lang="en-US" altLang="en-US" sz="1600" kern="1200" dirty="0">
              <a:latin typeface="Arial" pitchFamily="34" charset="0"/>
              <a:cs typeface="Arial" pitchFamily="34" charset="0"/>
            </a:rPr>
            <a:t>Increased employee productivity</a:t>
          </a:r>
          <a:endParaRPr lang="hi-IN" sz="1600" kern="1200" dirty="0"/>
        </a:p>
      </dsp:txBody>
      <dsp:txXfrm>
        <a:off x="3497794" y="1105667"/>
        <a:ext cx="3076528" cy="574391"/>
      </dsp:txXfrm>
    </dsp:sp>
    <dsp:sp modelId="{071AB3FF-3113-4623-8788-2859B818603F}">
      <dsp:nvSpPr>
        <dsp:cNvPr id="0" name=""/>
        <dsp:cNvSpPr/>
      </dsp:nvSpPr>
      <dsp:spPr>
        <a:xfrm>
          <a:off x="3466721" y="1790700"/>
          <a:ext cx="3138674" cy="636537"/>
        </a:xfrm>
        <a:prstGeom prst="roundRect">
          <a:avLst/>
        </a:prstGeom>
        <a:solidFill>
          <a:schemeClr val="lt1">
            <a:alpha val="90000"/>
            <a:hueOff val="0"/>
            <a:satOff val="0"/>
            <a:lumOff val="0"/>
            <a:alphaOff val="0"/>
          </a:schemeClr>
        </a:solidFill>
        <a:ln w="28575" cap="flat" cmpd="sng" algn="ctr">
          <a:solidFill>
            <a:schemeClr val="accent4">
              <a:hueOff val="-1317055"/>
              <a:satOff val="14873"/>
              <a:lumOff val="79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chemeClr val="tx1"/>
            </a:buClr>
            <a:buFontTx/>
            <a:buNone/>
          </a:pPr>
          <a:r>
            <a:rPr lang="en-US" altLang="en-US" sz="1600" kern="1200" dirty="0">
              <a:latin typeface="Arial" pitchFamily="34" charset="0"/>
              <a:cs typeface="Arial" pitchFamily="34" charset="0"/>
            </a:rPr>
            <a:t>Progress of the country</a:t>
          </a:r>
          <a:endParaRPr lang="hi-IN" sz="1600" kern="1200" dirty="0"/>
        </a:p>
      </dsp:txBody>
      <dsp:txXfrm>
        <a:off x="3497794" y="1821773"/>
        <a:ext cx="3076528" cy="574391"/>
      </dsp:txXfrm>
    </dsp:sp>
    <dsp:sp modelId="{060B1A05-64AF-4D36-8807-D7F595D43068}">
      <dsp:nvSpPr>
        <dsp:cNvPr id="0" name=""/>
        <dsp:cNvSpPr/>
      </dsp:nvSpPr>
      <dsp:spPr>
        <a:xfrm>
          <a:off x="3466721" y="2506805"/>
          <a:ext cx="3138674" cy="636537"/>
        </a:xfrm>
        <a:prstGeom prst="roundRect">
          <a:avLst/>
        </a:prstGeom>
        <a:solidFill>
          <a:schemeClr val="lt1">
            <a:alpha val="90000"/>
            <a:hueOff val="0"/>
            <a:satOff val="0"/>
            <a:lumOff val="0"/>
            <a:alphaOff val="0"/>
          </a:schemeClr>
        </a:solidFill>
        <a:ln w="28575" cap="flat" cmpd="sng" algn="ctr">
          <a:solidFill>
            <a:schemeClr val="accent4">
              <a:hueOff val="-1975582"/>
              <a:satOff val="22309"/>
              <a:lumOff val="1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a:latin typeface="Arial" pitchFamily="34" charset="0"/>
              <a:cs typeface="Arial" pitchFamily="34" charset="0"/>
            </a:rPr>
            <a:t>A healthy heart</a:t>
          </a:r>
          <a:endParaRPr lang="hi-IN" sz="1600" kern="1200" dirty="0"/>
        </a:p>
      </dsp:txBody>
      <dsp:txXfrm>
        <a:off x="3497794" y="2537878"/>
        <a:ext cx="3076528" cy="5743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50977-DDDC-4070-BF6D-3F9E8E2ECBF0}">
      <dsp:nvSpPr>
        <dsp:cNvPr id="0" name=""/>
        <dsp:cNvSpPr/>
      </dsp:nvSpPr>
      <dsp:spPr>
        <a:xfrm>
          <a:off x="99556" y="1928"/>
          <a:ext cx="1194159" cy="716495"/>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0070C0"/>
            </a:buClr>
            <a:buFont typeface="Wingdings" panose="05000000000000000000" pitchFamily="2" charset="2"/>
            <a:buNone/>
          </a:pPr>
          <a:r>
            <a:rPr lang="en-IN" sz="1600" b="1" kern="1200" dirty="0">
              <a:solidFill>
                <a:schemeClr val="tx1"/>
              </a:solidFill>
              <a:latin typeface="+mn-lt"/>
            </a:rPr>
            <a:t>Mint</a:t>
          </a:r>
          <a:endParaRPr lang="hi-IN" sz="1600" b="1" kern="1200" dirty="0">
            <a:solidFill>
              <a:schemeClr val="tx1"/>
            </a:solidFill>
            <a:latin typeface="+mn-lt"/>
          </a:endParaRPr>
        </a:p>
      </dsp:txBody>
      <dsp:txXfrm>
        <a:off x="99556" y="1928"/>
        <a:ext cx="1194159" cy="716495"/>
      </dsp:txXfrm>
    </dsp:sp>
    <dsp:sp modelId="{D1D00D78-DAA4-4864-9018-7C2A77BF2738}">
      <dsp:nvSpPr>
        <dsp:cNvPr id="0" name=""/>
        <dsp:cNvSpPr/>
      </dsp:nvSpPr>
      <dsp:spPr>
        <a:xfrm>
          <a:off x="1413132" y="1928"/>
          <a:ext cx="1194159" cy="716495"/>
        </a:xfrm>
        <a:prstGeom prst="rect">
          <a:avLst/>
        </a:prstGeom>
        <a:solidFill>
          <a:schemeClr val="accent4">
            <a:hueOff val="-109755"/>
            <a:satOff val="1239"/>
            <a:lumOff val="66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Parsley</a:t>
          </a:r>
          <a:endParaRPr lang="en-IN" sz="1600" b="1" kern="1200" dirty="0">
            <a:solidFill>
              <a:schemeClr val="tx1"/>
            </a:solidFill>
            <a:latin typeface="+mn-lt"/>
          </a:endParaRPr>
        </a:p>
      </dsp:txBody>
      <dsp:txXfrm>
        <a:off x="1413132" y="1928"/>
        <a:ext cx="1194159" cy="716495"/>
      </dsp:txXfrm>
    </dsp:sp>
    <dsp:sp modelId="{98FCABE6-4E14-4AD9-96ED-F425E1E3E078}">
      <dsp:nvSpPr>
        <dsp:cNvPr id="0" name=""/>
        <dsp:cNvSpPr/>
      </dsp:nvSpPr>
      <dsp:spPr>
        <a:xfrm>
          <a:off x="2726707" y="1928"/>
          <a:ext cx="1194159" cy="716495"/>
        </a:xfrm>
        <a:prstGeom prst="rect">
          <a:avLst/>
        </a:prstGeom>
        <a:solidFill>
          <a:schemeClr val="accent4">
            <a:hueOff val="-219509"/>
            <a:satOff val="2479"/>
            <a:lumOff val="132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Radish</a:t>
          </a:r>
          <a:endParaRPr lang="en-IN" sz="1600" b="1" kern="1200" dirty="0">
            <a:solidFill>
              <a:schemeClr val="tx1"/>
            </a:solidFill>
            <a:latin typeface="+mn-lt"/>
          </a:endParaRPr>
        </a:p>
      </dsp:txBody>
      <dsp:txXfrm>
        <a:off x="2726707" y="1928"/>
        <a:ext cx="1194159" cy="716495"/>
      </dsp:txXfrm>
    </dsp:sp>
    <dsp:sp modelId="{BD0CA899-F779-430E-985C-823472E67B39}">
      <dsp:nvSpPr>
        <dsp:cNvPr id="0" name=""/>
        <dsp:cNvSpPr/>
      </dsp:nvSpPr>
      <dsp:spPr>
        <a:xfrm>
          <a:off x="4040283" y="1928"/>
          <a:ext cx="1194159" cy="716495"/>
        </a:xfrm>
        <a:prstGeom prst="rect">
          <a:avLst/>
        </a:prstGeom>
        <a:solidFill>
          <a:schemeClr val="accent4">
            <a:hueOff val="-329264"/>
            <a:satOff val="3718"/>
            <a:lumOff val="199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mn-lt"/>
            </a:rPr>
            <a:t>Spinach</a:t>
          </a:r>
        </a:p>
      </dsp:txBody>
      <dsp:txXfrm>
        <a:off x="4040283" y="1928"/>
        <a:ext cx="1194159" cy="716495"/>
      </dsp:txXfrm>
    </dsp:sp>
    <dsp:sp modelId="{63A5668B-110B-4B4A-B052-4C223FC2F5E2}">
      <dsp:nvSpPr>
        <dsp:cNvPr id="0" name=""/>
        <dsp:cNvSpPr/>
      </dsp:nvSpPr>
      <dsp:spPr>
        <a:xfrm>
          <a:off x="99556" y="837840"/>
          <a:ext cx="1194159" cy="716495"/>
        </a:xfrm>
        <a:prstGeom prst="rect">
          <a:avLst/>
        </a:prstGeom>
        <a:solidFill>
          <a:schemeClr val="accent4">
            <a:hueOff val="-439018"/>
            <a:satOff val="4958"/>
            <a:lumOff val="265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Turnip</a:t>
          </a:r>
          <a:endParaRPr lang="en-IN" sz="1600" b="1" kern="1200" dirty="0">
            <a:solidFill>
              <a:schemeClr val="tx1"/>
            </a:solidFill>
            <a:latin typeface="+mn-lt"/>
          </a:endParaRPr>
        </a:p>
      </dsp:txBody>
      <dsp:txXfrm>
        <a:off x="99556" y="837840"/>
        <a:ext cx="1194159" cy="716495"/>
      </dsp:txXfrm>
    </dsp:sp>
    <dsp:sp modelId="{A321379A-A683-46C4-B8B3-04D0DBEC858D}">
      <dsp:nvSpPr>
        <dsp:cNvPr id="0" name=""/>
        <dsp:cNvSpPr/>
      </dsp:nvSpPr>
      <dsp:spPr>
        <a:xfrm>
          <a:off x="1413132" y="837840"/>
          <a:ext cx="1194159" cy="716495"/>
        </a:xfrm>
        <a:prstGeom prst="rect">
          <a:avLst/>
        </a:prstGeom>
        <a:solidFill>
          <a:schemeClr val="accent4">
            <a:hueOff val="-548773"/>
            <a:satOff val="6197"/>
            <a:lumOff val="332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Beetroot</a:t>
          </a:r>
          <a:endParaRPr lang="en-IN" sz="1600" b="1" kern="1200" dirty="0">
            <a:solidFill>
              <a:schemeClr val="tx1"/>
            </a:solidFill>
            <a:latin typeface="+mn-lt"/>
          </a:endParaRPr>
        </a:p>
      </dsp:txBody>
      <dsp:txXfrm>
        <a:off x="1413132" y="837840"/>
        <a:ext cx="1194159" cy="716495"/>
      </dsp:txXfrm>
    </dsp:sp>
    <dsp:sp modelId="{78B074BB-7560-4B2E-A833-970C93E5F338}">
      <dsp:nvSpPr>
        <dsp:cNvPr id="0" name=""/>
        <dsp:cNvSpPr/>
      </dsp:nvSpPr>
      <dsp:spPr>
        <a:xfrm>
          <a:off x="2726707" y="837840"/>
          <a:ext cx="1194159" cy="716495"/>
        </a:xfrm>
        <a:prstGeom prst="rect">
          <a:avLst/>
        </a:prstGeom>
        <a:solidFill>
          <a:schemeClr val="accent4">
            <a:hueOff val="-658527"/>
            <a:satOff val="7436"/>
            <a:lumOff val="398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Bitter gourd</a:t>
          </a:r>
          <a:endParaRPr lang="en-IN" sz="1600" b="1" kern="1200" dirty="0">
            <a:solidFill>
              <a:schemeClr val="tx1"/>
            </a:solidFill>
            <a:latin typeface="+mn-lt"/>
          </a:endParaRPr>
        </a:p>
      </dsp:txBody>
      <dsp:txXfrm>
        <a:off x="2726707" y="837840"/>
        <a:ext cx="1194159" cy="716495"/>
      </dsp:txXfrm>
    </dsp:sp>
    <dsp:sp modelId="{592FE037-713F-434E-B5F0-DD7211CD93BF}">
      <dsp:nvSpPr>
        <dsp:cNvPr id="0" name=""/>
        <dsp:cNvSpPr/>
      </dsp:nvSpPr>
      <dsp:spPr>
        <a:xfrm>
          <a:off x="4040283" y="837840"/>
          <a:ext cx="1194159" cy="716495"/>
        </a:xfrm>
        <a:prstGeom prst="rect">
          <a:avLst/>
        </a:prstGeom>
        <a:solidFill>
          <a:schemeClr val="accent4">
            <a:hueOff val="-768282"/>
            <a:satOff val="8676"/>
            <a:lumOff val="465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Bottle gourd</a:t>
          </a:r>
          <a:endParaRPr lang="en-IN" sz="1600" b="1" kern="1200" dirty="0">
            <a:solidFill>
              <a:schemeClr val="tx1"/>
            </a:solidFill>
            <a:latin typeface="+mn-lt"/>
          </a:endParaRPr>
        </a:p>
      </dsp:txBody>
      <dsp:txXfrm>
        <a:off x="4040283" y="837840"/>
        <a:ext cx="1194159" cy="716495"/>
      </dsp:txXfrm>
    </dsp:sp>
    <dsp:sp modelId="{DAC30A08-2F2D-4179-A63E-3835AE6617DF}">
      <dsp:nvSpPr>
        <dsp:cNvPr id="0" name=""/>
        <dsp:cNvSpPr/>
      </dsp:nvSpPr>
      <dsp:spPr>
        <a:xfrm>
          <a:off x="99556" y="1673752"/>
          <a:ext cx="1194159" cy="716495"/>
        </a:xfrm>
        <a:prstGeom prst="rect">
          <a:avLst/>
        </a:prstGeom>
        <a:solidFill>
          <a:schemeClr val="accent4">
            <a:hueOff val="-878036"/>
            <a:satOff val="9915"/>
            <a:lumOff val="531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mn-lt"/>
            </a:rPr>
            <a:t>Cabbage</a:t>
          </a:r>
        </a:p>
      </dsp:txBody>
      <dsp:txXfrm>
        <a:off x="99556" y="1673752"/>
        <a:ext cx="1194159" cy="716495"/>
      </dsp:txXfrm>
    </dsp:sp>
    <dsp:sp modelId="{71F41F13-1D87-48BB-A562-1C4A80A39E39}">
      <dsp:nvSpPr>
        <dsp:cNvPr id="0" name=""/>
        <dsp:cNvSpPr/>
      </dsp:nvSpPr>
      <dsp:spPr>
        <a:xfrm>
          <a:off x="1413132" y="1673752"/>
          <a:ext cx="1194159" cy="716495"/>
        </a:xfrm>
        <a:prstGeom prst="rect">
          <a:avLst/>
        </a:prstGeom>
        <a:solidFill>
          <a:schemeClr val="accent4">
            <a:hueOff val="-987791"/>
            <a:satOff val="11154"/>
            <a:lumOff val="598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Capsicum</a:t>
          </a:r>
          <a:endParaRPr lang="en-IN" sz="1600" b="1" kern="1200" dirty="0">
            <a:solidFill>
              <a:schemeClr val="tx1"/>
            </a:solidFill>
            <a:latin typeface="+mn-lt"/>
          </a:endParaRPr>
        </a:p>
      </dsp:txBody>
      <dsp:txXfrm>
        <a:off x="1413132" y="1673752"/>
        <a:ext cx="1194159" cy="716495"/>
      </dsp:txXfrm>
    </dsp:sp>
    <dsp:sp modelId="{9A1DBD28-2082-4506-A6E5-A3A1F686B9AA}">
      <dsp:nvSpPr>
        <dsp:cNvPr id="0" name=""/>
        <dsp:cNvSpPr/>
      </dsp:nvSpPr>
      <dsp:spPr>
        <a:xfrm>
          <a:off x="2726707" y="1673752"/>
          <a:ext cx="1194159" cy="716495"/>
        </a:xfrm>
        <a:prstGeom prst="rect">
          <a:avLst/>
        </a:prstGeom>
        <a:solidFill>
          <a:schemeClr val="accent4">
            <a:hueOff val="-1097546"/>
            <a:satOff val="12394"/>
            <a:lumOff val="664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Carrot</a:t>
          </a:r>
          <a:endParaRPr lang="en-IN" sz="1600" b="1" kern="1200" dirty="0">
            <a:solidFill>
              <a:schemeClr val="tx1"/>
            </a:solidFill>
            <a:latin typeface="+mn-lt"/>
          </a:endParaRPr>
        </a:p>
      </dsp:txBody>
      <dsp:txXfrm>
        <a:off x="2726707" y="1673752"/>
        <a:ext cx="1194159" cy="716495"/>
      </dsp:txXfrm>
    </dsp:sp>
    <dsp:sp modelId="{E6B1D5F1-A525-4F45-B576-44B1034D5520}">
      <dsp:nvSpPr>
        <dsp:cNvPr id="0" name=""/>
        <dsp:cNvSpPr/>
      </dsp:nvSpPr>
      <dsp:spPr>
        <a:xfrm>
          <a:off x="4040283" y="1673752"/>
          <a:ext cx="1194159" cy="716495"/>
        </a:xfrm>
        <a:prstGeom prst="rect">
          <a:avLst/>
        </a:prstGeom>
        <a:solidFill>
          <a:schemeClr val="accent4">
            <a:hueOff val="-1207300"/>
            <a:satOff val="13633"/>
            <a:lumOff val="730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Celery</a:t>
          </a:r>
          <a:endParaRPr lang="en-IN" sz="1600" b="1" kern="1200" dirty="0">
            <a:solidFill>
              <a:schemeClr val="tx1"/>
            </a:solidFill>
            <a:latin typeface="+mn-lt"/>
          </a:endParaRPr>
        </a:p>
      </dsp:txBody>
      <dsp:txXfrm>
        <a:off x="4040283" y="1673752"/>
        <a:ext cx="1194159" cy="716495"/>
      </dsp:txXfrm>
    </dsp:sp>
    <dsp:sp modelId="{78165709-8EC5-48BC-9772-C51C07BA7F1A}">
      <dsp:nvSpPr>
        <dsp:cNvPr id="0" name=""/>
        <dsp:cNvSpPr/>
      </dsp:nvSpPr>
      <dsp:spPr>
        <a:xfrm>
          <a:off x="99556" y="2509663"/>
          <a:ext cx="1194159" cy="716495"/>
        </a:xfrm>
        <a:prstGeom prst="rect">
          <a:avLst/>
        </a:prstGeom>
        <a:solidFill>
          <a:schemeClr val="accent4">
            <a:hueOff val="-1317055"/>
            <a:satOff val="14873"/>
            <a:lumOff val="797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Cucumber</a:t>
          </a:r>
          <a:endParaRPr lang="en-IN" sz="1600" b="1" kern="1200" dirty="0">
            <a:solidFill>
              <a:schemeClr val="tx1"/>
            </a:solidFill>
            <a:latin typeface="+mn-lt"/>
          </a:endParaRPr>
        </a:p>
      </dsp:txBody>
      <dsp:txXfrm>
        <a:off x="99556" y="2509663"/>
        <a:ext cx="1194159" cy="716495"/>
      </dsp:txXfrm>
    </dsp:sp>
    <dsp:sp modelId="{5EB38C3B-2A43-414F-878F-39254BBBACF3}">
      <dsp:nvSpPr>
        <dsp:cNvPr id="0" name=""/>
        <dsp:cNvSpPr/>
      </dsp:nvSpPr>
      <dsp:spPr>
        <a:xfrm>
          <a:off x="1413132" y="2509663"/>
          <a:ext cx="1194159" cy="716495"/>
        </a:xfrm>
        <a:prstGeom prst="rect">
          <a:avLst/>
        </a:prstGeom>
        <a:solidFill>
          <a:schemeClr val="accent4">
            <a:hueOff val="-1426809"/>
            <a:satOff val="16112"/>
            <a:lumOff val="863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Garlic</a:t>
          </a:r>
          <a:endParaRPr lang="en-IN" sz="1600" b="1" kern="1200" dirty="0">
            <a:solidFill>
              <a:schemeClr val="tx1"/>
            </a:solidFill>
            <a:latin typeface="+mn-lt"/>
          </a:endParaRPr>
        </a:p>
      </dsp:txBody>
      <dsp:txXfrm>
        <a:off x="1413132" y="2509663"/>
        <a:ext cx="1194159" cy="716495"/>
      </dsp:txXfrm>
    </dsp:sp>
    <dsp:sp modelId="{3B6C70B3-DAF1-4DD7-9DF5-2049F556C69D}">
      <dsp:nvSpPr>
        <dsp:cNvPr id="0" name=""/>
        <dsp:cNvSpPr/>
      </dsp:nvSpPr>
      <dsp:spPr>
        <a:xfrm>
          <a:off x="2726707" y="2509663"/>
          <a:ext cx="1194159" cy="716495"/>
        </a:xfrm>
        <a:prstGeom prst="rect">
          <a:avLst/>
        </a:prstGeom>
        <a:solidFill>
          <a:schemeClr val="accent4">
            <a:hueOff val="-1536564"/>
            <a:satOff val="17351"/>
            <a:lumOff val="930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Ginger</a:t>
          </a:r>
          <a:endParaRPr lang="en-IN" sz="1600" b="1" kern="1200" dirty="0">
            <a:solidFill>
              <a:schemeClr val="tx1"/>
            </a:solidFill>
            <a:latin typeface="+mn-lt"/>
          </a:endParaRPr>
        </a:p>
      </dsp:txBody>
      <dsp:txXfrm>
        <a:off x="2726707" y="2509663"/>
        <a:ext cx="1194159" cy="716495"/>
      </dsp:txXfrm>
    </dsp:sp>
    <dsp:sp modelId="{A91BB9C0-9CDE-4939-ABE0-9FCA05384FCA}">
      <dsp:nvSpPr>
        <dsp:cNvPr id="0" name=""/>
        <dsp:cNvSpPr/>
      </dsp:nvSpPr>
      <dsp:spPr>
        <a:xfrm>
          <a:off x="4040283" y="2509663"/>
          <a:ext cx="1194159" cy="716495"/>
        </a:xfrm>
        <a:prstGeom prst="rect">
          <a:avLst/>
        </a:prstGeom>
        <a:solidFill>
          <a:schemeClr val="accent4">
            <a:hueOff val="-1646318"/>
            <a:satOff val="18591"/>
            <a:lumOff val="996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Goose berry</a:t>
          </a:r>
          <a:endParaRPr lang="en-IN" sz="1600" b="1" kern="1200" dirty="0">
            <a:solidFill>
              <a:schemeClr val="tx1"/>
            </a:solidFill>
            <a:latin typeface="+mn-lt"/>
          </a:endParaRPr>
        </a:p>
      </dsp:txBody>
      <dsp:txXfrm>
        <a:off x="4040283" y="2509663"/>
        <a:ext cx="1194159" cy="716495"/>
      </dsp:txXfrm>
    </dsp:sp>
    <dsp:sp modelId="{26D550F7-ADA6-434C-83A6-76E440D82C3F}">
      <dsp:nvSpPr>
        <dsp:cNvPr id="0" name=""/>
        <dsp:cNvSpPr/>
      </dsp:nvSpPr>
      <dsp:spPr>
        <a:xfrm>
          <a:off x="756344" y="3345575"/>
          <a:ext cx="1194159" cy="716495"/>
        </a:xfrm>
        <a:prstGeom prst="rect">
          <a:avLst/>
        </a:prstGeom>
        <a:solidFill>
          <a:schemeClr val="accent4">
            <a:hueOff val="-1756073"/>
            <a:satOff val="19830"/>
            <a:lumOff val="1063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mn-lt"/>
            </a:rPr>
            <a:t>Green</a:t>
          </a:r>
          <a:endParaRPr lang="en-IN" sz="1600" b="1" kern="1200" dirty="0">
            <a:solidFill>
              <a:schemeClr val="tx1"/>
            </a:solidFill>
            <a:latin typeface="+mn-lt"/>
          </a:endParaRPr>
        </a:p>
      </dsp:txBody>
      <dsp:txXfrm>
        <a:off x="756344" y="3345575"/>
        <a:ext cx="1194159" cy="716495"/>
      </dsp:txXfrm>
    </dsp:sp>
    <dsp:sp modelId="{6935DC8D-0F66-414C-8540-A86F294C81D5}">
      <dsp:nvSpPr>
        <dsp:cNvPr id="0" name=""/>
        <dsp:cNvSpPr/>
      </dsp:nvSpPr>
      <dsp:spPr>
        <a:xfrm>
          <a:off x="2069920" y="3345575"/>
          <a:ext cx="1194159" cy="716495"/>
        </a:xfrm>
        <a:prstGeom prst="rect">
          <a:avLst/>
        </a:prstGeom>
        <a:solidFill>
          <a:schemeClr val="accent4">
            <a:hueOff val="-1865827"/>
            <a:satOff val="21070"/>
            <a:lumOff val="1129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mn-lt"/>
            </a:rPr>
            <a:t>Tomato</a:t>
          </a:r>
        </a:p>
      </dsp:txBody>
      <dsp:txXfrm>
        <a:off x="2069920" y="3345575"/>
        <a:ext cx="1194159" cy="716495"/>
      </dsp:txXfrm>
    </dsp:sp>
    <dsp:sp modelId="{574056D5-8269-4021-9483-CEEBED2F0611}">
      <dsp:nvSpPr>
        <dsp:cNvPr id="0" name=""/>
        <dsp:cNvSpPr/>
      </dsp:nvSpPr>
      <dsp:spPr>
        <a:xfrm>
          <a:off x="3383495" y="3345575"/>
          <a:ext cx="1194159" cy="716495"/>
        </a:xfrm>
        <a:prstGeom prst="rect">
          <a:avLst/>
        </a:prstGeom>
        <a:solidFill>
          <a:schemeClr val="accent4">
            <a:hueOff val="-1975582"/>
            <a:satOff val="22309"/>
            <a:lumOff val="1196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mn-lt"/>
            </a:rPr>
            <a:t>Lemon</a:t>
          </a:r>
        </a:p>
      </dsp:txBody>
      <dsp:txXfrm>
        <a:off x="3383495" y="3345575"/>
        <a:ext cx="1194159" cy="7164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212FC-A582-4781-8C71-5864F05DC95C}">
      <dsp:nvSpPr>
        <dsp:cNvPr id="0" name=""/>
        <dsp:cNvSpPr/>
      </dsp:nvSpPr>
      <dsp:spPr>
        <a:xfrm>
          <a:off x="0" y="0"/>
          <a:ext cx="7772400" cy="0"/>
        </a:xfrm>
        <a:prstGeom prst="line">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5833D-E817-4A9A-B288-6DAAFDD3DE04}">
      <dsp:nvSpPr>
        <dsp:cNvPr id="0" name=""/>
        <dsp:cNvSpPr/>
      </dsp:nvSpPr>
      <dsp:spPr>
        <a:xfrm>
          <a:off x="0" y="0"/>
          <a:ext cx="155448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Clr>
              <a:srgbClr val="0070C0"/>
            </a:buClr>
            <a:buFont typeface="Wingdings" panose="05000000000000000000" pitchFamily="2" charset="2"/>
            <a:buNone/>
          </a:pPr>
          <a:r>
            <a:rPr lang="en-IN" sz="1800" b="1" kern="1200" dirty="0">
              <a:latin typeface="+mn-lt"/>
            </a:rPr>
            <a:t>Clarkia tincture</a:t>
          </a:r>
          <a:endParaRPr lang="hi-IN" sz="1800" kern="1200" dirty="0">
            <a:latin typeface="+mn-lt"/>
          </a:endParaRPr>
        </a:p>
      </dsp:txBody>
      <dsp:txXfrm>
        <a:off x="0" y="0"/>
        <a:ext cx="1554480" cy="1016000"/>
      </dsp:txXfrm>
    </dsp:sp>
    <dsp:sp modelId="{1BDE3168-08B8-4CD4-A55D-1EEB60EAF5FF}">
      <dsp:nvSpPr>
        <dsp:cNvPr id="0" name=""/>
        <dsp:cNvSpPr/>
      </dsp:nvSpPr>
      <dsp:spPr>
        <a:xfrm>
          <a:off x="1524023" y="46136"/>
          <a:ext cx="6101334" cy="9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rPr>
            <a:t>Clarkia is composed of water, grain alcohol (nearly 37%) and an alcohol extract of three herbs - black walnut, wormwood and cloves. When consumed orally, it kills parasites in the digestive </a:t>
          </a:r>
          <a:r>
            <a:rPr lang="en-IN" sz="1500" kern="1200" dirty="0">
              <a:latin typeface="+mn-lt"/>
            </a:rPr>
            <a:t>system.</a:t>
          </a:r>
          <a:endParaRPr lang="hi-IN" sz="1500" kern="1200" dirty="0">
            <a:latin typeface="+mn-lt"/>
          </a:endParaRPr>
        </a:p>
      </dsp:txBody>
      <dsp:txXfrm>
        <a:off x="1524023" y="46136"/>
        <a:ext cx="6101334" cy="922734"/>
      </dsp:txXfrm>
    </dsp:sp>
    <dsp:sp modelId="{A0C846B6-1810-4D3A-922F-E1C7B5B8516E}">
      <dsp:nvSpPr>
        <dsp:cNvPr id="0" name=""/>
        <dsp:cNvSpPr/>
      </dsp:nvSpPr>
      <dsp:spPr>
        <a:xfrm>
          <a:off x="1554480" y="968871"/>
          <a:ext cx="621792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C92FE6-5F84-4BFA-999A-18E254AFA3E6}">
      <dsp:nvSpPr>
        <dsp:cNvPr id="0" name=""/>
        <dsp:cNvSpPr/>
      </dsp:nvSpPr>
      <dsp:spPr>
        <a:xfrm>
          <a:off x="0" y="1016000"/>
          <a:ext cx="7772400" cy="0"/>
        </a:xfrm>
        <a:prstGeom prst="line">
          <a:avLst/>
        </a:prstGeom>
        <a:solidFill>
          <a:schemeClr val="accent4">
            <a:hueOff val="-658527"/>
            <a:satOff val="7436"/>
            <a:lumOff val="3987"/>
            <a:alphaOff val="0"/>
          </a:schemeClr>
        </a:solidFill>
        <a:ln w="28575" cap="flat" cmpd="sng" algn="ctr">
          <a:solidFill>
            <a:schemeClr val="accent4">
              <a:hueOff val="-658527"/>
              <a:satOff val="7436"/>
              <a:lumOff val="39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2A8A9-A158-47A4-AAE8-483F8B574588}">
      <dsp:nvSpPr>
        <dsp:cNvPr id="0" name=""/>
        <dsp:cNvSpPr/>
      </dsp:nvSpPr>
      <dsp:spPr>
        <a:xfrm>
          <a:off x="0" y="1016000"/>
          <a:ext cx="155448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Clr>
              <a:srgbClr val="0070C0"/>
            </a:buClr>
            <a:buFont typeface="Wingdings" panose="05000000000000000000" pitchFamily="2" charset="2"/>
            <a:buNone/>
          </a:pPr>
          <a:r>
            <a:rPr lang="en-IN" sz="1800" b="1" kern="1200" dirty="0">
              <a:latin typeface="+mn-lt"/>
            </a:rPr>
            <a:t>Zapper</a:t>
          </a:r>
          <a:endParaRPr lang="hi-IN" sz="1800" kern="1200" dirty="0">
            <a:latin typeface="+mn-lt"/>
          </a:endParaRPr>
        </a:p>
      </dsp:txBody>
      <dsp:txXfrm>
        <a:off x="0" y="1016000"/>
        <a:ext cx="1554480" cy="1016000"/>
      </dsp:txXfrm>
    </dsp:sp>
    <dsp:sp modelId="{FC538D73-53A0-465E-9E7A-9361DE012623}">
      <dsp:nvSpPr>
        <dsp:cNvPr id="0" name=""/>
        <dsp:cNvSpPr/>
      </dsp:nvSpPr>
      <dsp:spPr>
        <a:xfrm>
          <a:off x="1524023" y="1062136"/>
          <a:ext cx="6101334" cy="9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rPr>
            <a:t>It introduces a weak electric current to destroy the parasites  inside the body. Viruses and fungi inside cells, parasites in cysts and parasites with exoskeletons (like  hookworms in the peripheral tissues) will take longer to kill. </a:t>
          </a:r>
        </a:p>
      </dsp:txBody>
      <dsp:txXfrm>
        <a:off x="1524023" y="1062136"/>
        <a:ext cx="6101334" cy="922734"/>
      </dsp:txXfrm>
    </dsp:sp>
    <dsp:sp modelId="{1C0AA718-BC9A-4045-8EB6-1CFE98CB9A53}">
      <dsp:nvSpPr>
        <dsp:cNvPr id="0" name=""/>
        <dsp:cNvSpPr/>
      </dsp:nvSpPr>
      <dsp:spPr>
        <a:xfrm>
          <a:off x="1554480" y="1984871"/>
          <a:ext cx="621792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D8175A-A4A2-4C93-A43C-1220E84A423E}">
      <dsp:nvSpPr>
        <dsp:cNvPr id="0" name=""/>
        <dsp:cNvSpPr/>
      </dsp:nvSpPr>
      <dsp:spPr>
        <a:xfrm>
          <a:off x="0" y="2032000"/>
          <a:ext cx="7772400" cy="0"/>
        </a:xfrm>
        <a:prstGeom prst="line">
          <a:avLst/>
        </a:prstGeom>
        <a:solidFill>
          <a:schemeClr val="accent4">
            <a:hueOff val="-1317055"/>
            <a:satOff val="14873"/>
            <a:lumOff val="7973"/>
            <a:alphaOff val="0"/>
          </a:schemeClr>
        </a:solidFill>
        <a:ln w="28575" cap="flat" cmpd="sng" algn="ctr">
          <a:solidFill>
            <a:schemeClr val="accent4">
              <a:hueOff val="-1317055"/>
              <a:satOff val="14873"/>
              <a:lumOff val="79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424D9-A293-414A-90AC-F4EC7F0EE533}">
      <dsp:nvSpPr>
        <dsp:cNvPr id="0" name=""/>
        <dsp:cNvSpPr/>
      </dsp:nvSpPr>
      <dsp:spPr>
        <a:xfrm>
          <a:off x="0" y="2032000"/>
          <a:ext cx="155448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b="1" kern="1200" dirty="0">
              <a:latin typeface="+mn-lt"/>
            </a:rPr>
            <a:t>Pulsar</a:t>
          </a:r>
        </a:p>
      </dsp:txBody>
      <dsp:txXfrm>
        <a:off x="0" y="2032000"/>
        <a:ext cx="1554480" cy="1016000"/>
      </dsp:txXfrm>
    </dsp:sp>
    <dsp:sp modelId="{5C4BE7CA-B43A-4EE4-9532-FD50699F558E}">
      <dsp:nvSpPr>
        <dsp:cNvPr id="0" name=""/>
        <dsp:cNvSpPr/>
      </dsp:nvSpPr>
      <dsp:spPr>
        <a:xfrm>
          <a:off x="1524023" y="2078136"/>
          <a:ext cx="6101334" cy="9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rPr>
            <a:t>It uses high intensity, short duration square wave to immobilize parasites. It treats the lymph system, head, stomach and intestine. It also reaches organs or areas that remain unaffected </a:t>
          </a:r>
          <a:r>
            <a:rPr lang="en-IN" sz="1500" kern="1200" dirty="0">
              <a:latin typeface="+mn-lt"/>
            </a:rPr>
            <a:t>by the zapper.</a:t>
          </a:r>
        </a:p>
      </dsp:txBody>
      <dsp:txXfrm>
        <a:off x="1524023" y="2078136"/>
        <a:ext cx="6101334" cy="922734"/>
      </dsp:txXfrm>
    </dsp:sp>
    <dsp:sp modelId="{0B2A3EA4-27B9-4D3C-BBFC-6958357607CE}">
      <dsp:nvSpPr>
        <dsp:cNvPr id="0" name=""/>
        <dsp:cNvSpPr/>
      </dsp:nvSpPr>
      <dsp:spPr>
        <a:xfrm>
          <a:off x="1554480" y="3000871"/>
          <a:ext cx="621792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3ACCC0-E471-4320-8ACC-50A8F6CA24C6}">
      <dsp:nvSpPr>
        <dsp:cNvPr id="0" name=""/>
        <dsp:cNvSpPr/>
      </dsp:nvSpPr>
      <dsp:spPr>
        <a:xfrm>
          <a:off x="0" y="3047999"/>
          <a:ext cx="7772400" cy="0"/>
        </a:xfrm>
        <a:prstGeom prst="line">
          <a:avLst/>
        </a:prstGeom>
        <a:solidFill>
          <a:schemeClr val="accent4">
            <a:hueOff val="-1975582"/>
            <a:satOff val="22309"/>
            <a:lumOff val="11960"/>
            <a:alphaOff val="0"/>
          </a:schemeClr>
        </a:solidFill>
        <a:ln w="28575" cap="flat" cmpd="sng" algn="ctr">
          <a:solidFill>
            <a:schemeClr val="accent4">
              <a:hueOff val="-1975582"/>
              <a:satOff val="22309"/>
              <a:lumOff val="119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ECFBE3-A22A-42F8-B7D9-DBD7598C0CAD}">
      <dsp:nvSpPr>
        <dsp:cNvPr id="0" name=""/>
        <dsp:cNvSpPr/>
      </dsp:nvSpPr>
      <dsp:spPr>
        <a:xfrm>
          <a:off x="0" y="3047999"/>
          <a:ext cx="155448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b="1" kern="1200" dirty="0">
              <a:latin typeface="+mn-lt"/>
            </a:rPr>
            <a:t>Colloidal silver</a:t>
          </a:r>
        </a:p>
      </dsp:txBody>
      <dsp:txXfrm>
        <a:off x="0" y="3047999"/>
        <a:ext cx="1554480" cy="1016000"/>
      </dsp:txXfrm>
    </dsp:sp>
    <dsp:sp modelId="{D4536FBF-6217-41D9-8569-98E65A0FA020}">
      <dsp:nvSpPr>
        <dsp:cNvPr id="0" name=""/>
        <dsp:cNvSpPr/>
      </dsp:nvSpPr>
      <dsp:spPr>
        <a:xfrm>
          <a:off x="1524023" y="3094136"/>
          <a:ext cx="6101334" cy="92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rPr>
            <a:t>Colloidal silver is a powerful, natural antibiotic that prevents infections. It acts as a catalyst and disables enzymes that the microscopic one-celled bacteria, viruses and fungi need for oxygen metabolism. </a:t>
          </a:r>
        </a:p>
      </dsp:txBody>
      <dsp:txXfrm>
        <a:off x="1524023" y="3094136"/>
        <a:ext cx="6101334" cy="922734"/>
      </dsp:txXfrm>
    </dsp:sp>
    <dsp:sp modelId="{4EE68BD9-0ABE-4535-B6E3-FA7148655FB7}">
      <dsp:nvSpPr>
        <dsp:cNvPr id="0" name=""/>
        <dsp:cNvSpPr/>
      </dsp:nvSpPr>
      <dsp:spPr>
        <a:xfrm>
          <a:off x="1554480" y="4016871"/>
          <a:ext cx="6217920" cy="0"/>
        </a:xfrm>
        <a:prstGeom prst="line">
          <a:avLst/>
        </a:prstGeom>
        <a:solidFill>
          <a:schemeClr val="accent4">
            <a:hueOff val="0"/>
            <a:satOff val="0"/>
            <a:lumOff val="0"/>
            <a:alphaOff val="0"/>
          </a:schemeClr>
        </a:solidFill>
        <a:ln w="285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F59F3-E6A5-46DE-A69E-7FD70C987C27}">
      <dsp:nvSpPr>
        <dsp:cNvPr id="0" name=""/>
        <dsp:cNvSpPr/>
      </dsp:nvSpPr>
      <dsp:spPr>
        <a:xfrm>
          <a:off x="557212" y="0"/>
          <a:ext cx="6315075" cy="40640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F33AE-3527-4CB0-805F-E5B77B5C0D1D}">
      <dsp:nvSpPr>
        <dsp:cNvPr id="0" name=""/>
        <dsp:cNvSpPr/>
      </dsp:nvSpPr>
      <dsp:spPr>
        <a:xfrm>
          <a:off x="95136" y="1219199"/>
          <a:ext cx="3529012" cy="1625600"/>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The Temple of Healing, a trust founded to promote the Cleansing Therapy, </a:t>
          </a:r>
          <a:r>
            <a:rPr lang="en-US" sz="1800" kern="1200" dirty="0"/>
            <a:t>is recipient of a </a:t>
          </a:r>
          <a:r>
            <a:rPr lang="en-IN" sz="1800" kern="1200" dirty="0"/>
            <a:t>Google Ad Grants award worth US $10,000 per month.</a:t>
          </a:r>
          <a:endParaRPr lang="hi-IN" sz="1800" kern="1200" dirty="0"/>
        </a:p>
      </dsp:txBody>
      <dsp:txXfrm>
        <a:off x="174491" y="1298554"/>
        <a:ext cx="3370302" cy="1466890"/>
      </dsp:txXfrm>
    </dsp:sp>
    <dsp:sp modelId="{AF8A2663-B0DB-4C48-A2E1-E51DE0746588}">
      <dsp:nvSpPr>
        <dsp:cNvPr id="0" name=""/>
        <dsp:cNvSpPr/>
      </dsp:nvSpPr>
      <dsp:spPr>
        <a:xfrm>
          <a:off x="3805351" y="1219199"/>
          <a:ext cx="3529012" cy="1625600"/>
        </a:xfrm>
        <a:prstGeom prst="roundRect">
          <a:avLst/>
        </a:prstGeom>
        <a:solidFill>
          <a:schemeClr val="accent4">
            <a:hueOff val="-1975582"/>
            <a:satOff val="22309"/>
            <a:lumOff val="1196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As a result, our website appears among the top results on Google among nearly 8 lakhs sites.</a:t>
          </a:r>
          <a:endParaRPr lang="hi-IN" sz="1800" kern="1200" dirty="0"/>
        </a:p>
      </dsp:txBody>
      <dsp:txXfrm>
        <a:off x="3884706" y="1298554"/>
        <a:ext cx="3370302" cy="146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AC471-9F1E-4B03-83B3-CA7E3CF24F6A}">
      <dsp:nvSpPr>
        <dsp:cNvPr id="0" name=""/>
        <dsp:cNvSpPr/>
      </dsp:nvSpPr>
      <dsp:spPr>
        <a:xfrm>
          <a:off x="7718" y="71047"/>
          <a:ext cx="1153501" cy="692101"/>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0070C0"/>
            </a:buClr>
            <a:buSzPct val="70000"/>
            <a:buFont typeface="Arial" panose="020B0604020202020204" pitchFamily="34" charset="0"/>
            <a:buNone/>
          </a:pPr>
          <a:r>
            <a:rPr lang="en-US" sz="1400" b="0" i="0" u="none" kern="1200" dirty="0">
              <a:solidFill>
                <a:schemeClr val="tx1"/>
              </a:solidFill>
            </a:rPr>
            <a:t>Acidity</a:t>
          </a:r>
          <a:endParaRPr lang="hi-IN" sz="1400" kern="1200" dirty="0">
            <a:solidFill>
              <a:schemeClr val="tx1"/>
            </a:solidFill>
          </a:endParaRPr>
        </a:p>
      </dsp:txBody>
      <dsp:txXfrm>
        <a:off x="7718" y="71047"/>
        <a:ext cx="1153501" cy="692101"/>
      </dsp:txXfrm>
    </dsp:sp>
    <dsp:sp modelId="{A71400D8-CF67-445E-8BA0-AA9E1246331C}">
      <dsp:nvSpPr>
        <dsp:cNvPr id="0" name=""/>
        <dsp:cNvSpPr/>
      </dsp:nvSpPr>
      <dsp:spPr>
        <a:xfrm>
          <a:off x="1276570" y="71047"/>
          <a:ext cx="1153501" cy="692101"/>
        </a:xfrm>
        <a:prstGeom prst="rect">
          <a:avLst/>
        </a:prstGeom>
        <a:solidFill>
          <a:schemeClr val="accent4">
            <a:hueOff val="-63728"/>
            <a:satOff val="720"/>
            <a:lumOff val="38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Backache</a:t>
          </a:r>
          <a:endParaRPr lang="hi-IN" sz="1400" b="0" i="0" u="none" kern="1200" dirty="0">
            <a:solidFill>
              <a:schemeClr val="tx1"/>
            </a:solidFill>
          </a:endParaRPr>
        </a:p>
      </dsp:txBody>
      <dsp:txXfrm>
        <a:off x="1276570" y="71047"/>
        <a:ext cx="1153501" cy="692101"/>
      </dsp:txXfrm>
    </dsp:sp>
    <dsp:sp modelId="{33262833-F4A3-4064-B156-B24CE6D9DEFC}">
      <dsp:nvSpPr>
        <dsp:cNvPr id="0" name=""/>
        <dsp:cNvSpPr/>
      </dsp:nvSpPr>
      <dsp:spPr>
        <a:xfrm>
          <a:off x="2545422" y="71047"/>
          <a:ext cx="1153501" cy="692101"/>
        </a:xfrm>
        <a:prstGeom prst="rect">
          <a:avLst/>
        </a:prstGeom>
        <a:solidFill>
          <a:schemeClr val="accent4">
            <a:hueOff val="-127457"/>
            <a:satOff val="1439"/>
            <a:lumOff val="77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Burns</a:t>
          </a:r>
          <a:endParaRPr lang="hi-IN" sz="1400" b="0" i="0" u="none" kern="1200" dirty="0">
            <a:solidFill>
              <a:schemeClr val="tx1"/>
            </a:solidFill>
          </a:endParaRPr>
        </a:p>
      </dsp:txBody>
      <dsp:txXfrm>
        <a:off x="2545422" y="71047"/>
        <a:ext cx="1153501" cy="692101"/>
      </dsp:txXfrm>
    </dsp:sp>
    <dsp:sp modelId="{33379FC6-0BC6-4C45-8421-77FE40A1DA31}">
      <dsp:nvSpPr>
        <dsp:cNvPr id="0" name=""/>
        <dsp:cNvSpPr/>
      </dsp:nvSpPr>
      <dsp:spPr>
        <a:xfrm>
          <a:off x="3814274" y="71047"/>
          <a:ext cx="1153501" cy="692101"/>
        </a:xfrm>
        <a:prstGeom prst="rect">
          <a:avLst/>
        </a:prstGeom>
        <a:solidFill>
          <a:schemeClr val="accent4">
            <a:hueOff val="-191185"/>
            <a:satOff val="2159"/>
            <a:lumOff val="115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Diabetes</a:t>
          </a:r>
          <a:endParaRPr lang="hi-IN" sz="1400" b="0" i="0" u="none" kern="1200" dirty="0">
            <a:solidFill>
              <a:schemeClr val="tx1"/>
            </a:solidFill>
          </a:endParaRPr>
        </a:p>
      </dsp:txBody>
      <dsp:txXfrm>
        <a:off x="3814274" y="71047"/>
        <a:ext cx="1153501" cy="692101"/>
      </dsp:txXfrm>
    </dsp:sp>
    <dsp:sp modelId="{4183FDA8-C2C7-4DF6-B070-63CC0BCCE944}">
      <dsp:nvSpPr>
        <dsp:cNvPr id="0" name=""/>
        <dsp:cNvSpPr/>
      </dsp:nvSpPr>
      <dsp:spPr>
        <a:xfrm>
          <a:off x="5083126" y="71047"/>
          <a:ext cx="1153501" cy="692101"/>
        </a:xfrm>
        <a:prstGeom prst="rect">
          <a:avLst/>
        </a:prstGeom>
        <a:solidFill>
          <a:schemeClr val="accent4">
            <a:hueOff val="-254914"/>
            <a:satOff val="2879"/>
            <a:lumOff val="154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Acne</a:t>
          </a:r>
          <a:endParaRPr lang="hi-IN" sz="1400" b="0" i="0" u="none" kern="1200" dirty="0">
            <a:solidFill>
              <a:schemeClr val="tx1"/>
            </a:solidFill>
          </a:endParaRPr>
        </a:p>
      </dsp:txBody>
      <dsp:txXfrm>
        <a:off x="5083126" y="71047"/>
        <a:ext cx="1153501" cy="692101"/>
      </dsp:txXfrm>
    </dsp:sp>
    <dsp:sp modelId="{3F33A4EB-1BB9-4CFE-BB73-8E5DB3B455A1}">
      <dsp:nvSpPr>
        <dsp:cNvPr id="0" name=""/>
        <dsp:cNvSpPr/>
      </dsp:nvSpPr>
      <dsp:spPr>
        <a:xfrm>
          <a:off x="6351977" y="71047"/>
          <a:ext cx="1153501" cy="692101"/>
        </a:xfrm>
        <a:prstGeom prst="rect">
          <a:avLst/>
        </a:prstGeom>
        <a:solidFill>
          <a:schemeClr val="accent4">
            <a:hueOff val="-318642"/>
            <a:satOff val="3598"/>
            <a:lumOff val="192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Bed wetting</a:t>
          </a:r>
          <a:endParaRPr lang="hi-IN" sz="1400" b="0" i="0" u="none" kern="1200" dirty="0">
            <a:solidFill>
              <a:schemeClr val="tx1"/>
            </a:solidFill>
          </a:endParaRPr>
        </a:p>
      </dsp:txBody>
      <dsp:txXfrm>
        <a:off x="6351977" y="71047"/>
        <a:ext cx="1153501" cy="692101"/>
      </dsp:txXfrm>
    </dsp:sp>
    <dsp:sp modelId="{9535B5FC-EF59-4D36-AFEF-69FD9DC0FB4C}">
      <dsp:nvSpPr>
        <dsp:cNvPr id="0" name=""/>
        <dsp:cNvSpPr/>
      </dsp:nvSpPr>
      <dsp:spPr>
        <a:xfrm>
          <a:off x="7620829" y="71047"/>
          <a:ext cx="1153501" cy="692101"/>
        </a:xfrm>
        <a:prstGeom prst="rect">
          <a:avLst/>
        </a:prstGeom>
        <a:solidFill>
          <a:schemeClr val="accent4">
            <a:hueOff val="-382371"/>
            <a:satOff val="4318"/>
            <a:lumOff val="231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Calcium level</a:t>
          </a:r>
          <a:endParaRPr lang="hi-IN" sz="1400" b="0" i="0" u="none" kern="1200" dirty="0">
            <a:solidFill>
              <a:schemeClr val="tx1"/>
            </a:solidFill>
          </a:endParaRPr>
        </a:p>
      </dsp:txBody>
      <dsp:txXfrm>
        <a:off x="7620829" y="71047"/>
        <a:ext cx="1153501" cy="692101"/>
      </dsp:txXfrm>
    </dsp:sp>
    <dsp:sp modelId="{5244DC6F-409D-46C6-85E3-2BF2BCD8AB12}">
      <dsp:nvSpPr>
        <dsp:cNvPr id="0" name=""/>
        <dsp:cNvSpPr/>
      </dsp:nvSpPr>
      <dsp:spPr>
        <a:xfrm>
          <a:off x="7718" y="878498"/>
          <a:ext cx="1153501" cy="692101"/>
        </a:xfrm>
        <a:prstGeom prst="rect">
          <a:avLst/>
        </a:prstGeom>
        <a:solidFill>
          <a:schemeClr val="accent4">
            <a:hueOff val="-446099"/>
            <a:satOff val="5038"/>
            <a:lumOff val="270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Diarrhea</a:t>
          </a:r>
          <a:endParaRPr lang="hi-IN" sz="1400" b="0" i="0" u="none" kern="1200" dirty="0">
            <a:solidFill>
              <a:schemeClr val="tx1"/>
            </a:solidFill>
          </a:endParaRPr>
        </a:p>
      </dsp:txBody>
      <dsp:txXfrm>
        <a:off x="7718" y="878498"/>
        <a:ext cx="1153501" cy="692101"/>
      </dsp:txXfrm>
    </dsp:sp>
    <dsp:sp modelId="{24902C23-9D70-4331-A9C3-9B52DDA775F4}">
      <dsp:nvSpPr>
        <dsp:cNvPr id="0" name=""/>
        <dsp:cNvSpPr/>
      </dsp:nvSpPr>
      <dsp:spPr>
        <a:xfrm>
          <a:off x="1276570" y="878498"/>
          <a:ext cx="1153501" cy="692101"/>
        </a:xfrm>
        <a:prstGeom prst="rect">
          <a:avLst/>
        </a:prstGeom>
        <a:solidFill>
          <a:schemeClr val="accent4">
            <a:hueOff val="-509828"/>
            <a:satOff val="5757"/>
            <a:lumOff val="308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solidFill>
                <a:schemeClr val="tx1"/>
              </a:solidFill>
            </a:rPr>
            <a:t>Allergies</a:t>
          </a:r>
          <a:endParaRPr lang="hi-IN" sz="1400" kern="1200">
            <a:solidFill>
              <a:schemeClr val="tx1"/>
            </a:solidFill>
          </a:endParaRPr>
        </a:p>
      </dsp:txBody>
      <dsp:txXfrm>
        <a:off x="1276570" y="878498"/>
        <a:ext cx="1153501" cy="692101"/>
      </dsp:txXfrm>
    </dsp:sp>
    <dsp:sp modelId="{CCB8E9A6-5B5C-420A-8427-63DF0C7A94D6}">
      <dsp:nvSpPr>
        <dsp:cNvPr id="0" name=""/>
        <dsp:cNvSpPr/>
      </dsp:nvSpPr>
      <dsp:spPr>
        <a:xfrm>
          <a:off x="2545422" y="878498"/>
          <a:ext cx="1153501" cy="692101"/>
        </a:xfrm>
        <a:prstGeom prst="rect">
          <a:avLst/>
        </a:prstGeom>
        <a:solidFill>
          <a:schemeClr val="accent4">
            <a:hueOff val="-573556"/>
            <a:satOff val="6477"/>
            <a:lumOff val="347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Bloating</a:t>
          </a:r>
          <a:endParaRPr lang="hi-IN" sz="1400" b="0" i="0" u="none" kern="1200" dirty="0">
            <a:solidFill>
              <a:schemeClr val="tx1"/>
            </a:solidFill>
          </a:endParaRPr>
        </a:p>
      </dsp:txBody>
      <dsp:txXfrm>
        <a:off x="2545422" y="878498"/>
        <a:ext cx="1153501" cy="692101"/>
      </dsp:txXfrm>
    </dsp:sp>
    <dsp:sp modelId="{430D3C57-19F9-46B2-848B-0F36C6A869A2}">
      <dsp:nvSpPr>
        <dsp:cNvPr id="0" name=""/>
        <dsp:cNvSpPr/>
      </dsp:nvSpPr>
      <dsp:spPr>
        <a:xfrm>
          <a:off x="3814274" y="878498"/>
          <a:ext cx="1153501" cy="692101"/>
        </a:xfrm>
        <a:prstGeom prst="rect">
          <a:avLst/>
        </a:prstGeom>
        <a:solidFill>
          <a:schemeClr val="accent4">
            <a:hueOff val="-637284"/>
            <a:satOff val="7196"/>
            <a:lumOff val="385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Complexion</a:t>
          </a:r>
          <a:endParaRPr lang="hi-IN" sz="1400" b="0" i="0" u="none" kern="1200" dirty="0">
            <a:solidFill>
              <a:schemeClr val="tx1"/>
            </a:solidFill>
          </a:endParaRPr>
        </a:p>
      </dsp:txBody>
      <dsp:txXfrm>
        <a:off x="3814274" y="878498"/>
        <a:ext cx="1153501" cy="692101"/>
      </dsp:txXfrm>
    </dsp:sp>
    <dsp:sp modelId="{72782FA9-24DF-4598-AC82-55B664D0BC86}">
      <dsp:nvSpPr>
        <dsp:cNvPr id="0" name=""/>
        <dsp:cNvSpPr/>
      </dsp:nvSpPr>
      <dsp:spPr>
        <a:xfrm>
          <a:off x="5083126" y="878498"/>
          <a:ext cx="1153501" cy="692101"/>
        </a:xfrm>
        <a:prstGeom prst="rect">
          <a:avLst/>
        </a:prstGeom>
        <a:solidFill>
          <a:schemeClr val="accent4">
            <a:hueOff val="-701013"/>
            <a:satOff val="7916"/>
            <a:lumOff val="424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Ear infection</a:t>
          </a:r>
          <a:endParaRPr lang="hi-IN" sz="1400" b="0" i="0" u="none" kern="1200" dirty="0">
            <a:solidFill>
              <a:schemeClr val="tx1"/>
            </a:solidFill>
          </a:endParaRPr>
        </a:p>
      </dsp:txBody>
      <dsp:txXfrm>
        <a:off x="5083126" y="878498"/>
        <a:ext cx="1153501" cy="692101"/>
      </dsp:txXfrm>
    </dsp:sp>
    <dsp:sp modelId="{C900593C-2AC7-47D0-B1BC-BDAD45891E21}">
      <dsp:nvSpPr>
        <dsp:cNvPr id="0" name=""/>
        <dsp:cNvSpPr/>
      </dsp:nvSpPr>
      <dsp:spPr>
        <a:xfrm>
          <a:off x="6351977" y="878498"/>
          <a:ext cx="1153501" cy="692101"/>
        </a:xfrm>
        <a:prstGeom prst="rect">
          <a:avLst/>
        </a:prstGeom>
        <a:solidFill>
          <a:schemeClr val="accent4">
            <a:hueOff val="-764741"/>
            <a:satOff val="8636"/>
            <a:lumOff val="463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solidFill>
                <a:schemeClr val="tx1"/>
              </a:solidFill>
            </a:rPr>
            <a:t>Anemia</a:t>
          </a:r>
          <a:endParaRPr lang="hi-IN" sz="1400" kern="1200" dirty="0">
            <a:solidFill>
              <a:schemeClr val="tx1"/>
            </a:solidFill>
          </a:endParaRPr>
        </a:p>
      </dsp:txBody>
      <dsp:txXfrm>
        <a:off x="6351977" y="878498"/>
        <a:ext cx="1153501" cy="692101"/>
      </dsp:txXfrm>
    </dsp:sp>
    <dsp:sp modelId="{E13C4AD9-E5AA-47B4-8BF3-84ACF5C40280}">
      <dsp:nvSpPr>
        <dsp:cNvPr id="0" name=""/>
        <dsp:cNvSpPr/>
      </dsp:nvSpPr>
      <dsp:spPr>
        <a:xfrm>
          <a:off x="7620829" y="878498"/>
          <a:ext cx="1153501" cy="692101"/>
        </a:xfrm>
        <a:prstGeom prst="rect">
          <a:avLst/>
        </a:prstGeom>
        <a:solidFill>
          <a:schemeClr val="accent4">
            <a:hueOff val="-828470"/>
            <a:satOff val="9355"/>
            <a:lumOff val="501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Blood pressure</a:t>
          </a:r>
          <a:endParaRPr lang="hi-IN" sz="1400" b="0" i="0" u="none" kern="1200" dirty="0">
            <a:solidFill>
              <a:schemeClr val="tx1"/>
            </a:solidFill>
          </a:endParaRPr>
        </a:p>
      </dsp:txBody>
      <dsp:txXfrm>
        <a:off x="7620829" y="878498"/>
        <a:ext cx="1153501" cy="692101"/>
      </dsp:txXfrm>
    </dsp:sp>
    <dsp:sp modelId="{1EBC7D58-59F9-4EFF-9E25-FCD5A5AD35A8}">
      <dsp:nvSpPr>
        <dsp:cNvPr id="0" name=""/>
        <dsp:cNvSpPr/>
      </dsp:nvSpPr>
      <dsp:spPr>
        <a:xfrm>
          <a:off x="7718" y="1685949"/>
          <a:ext cx="1153501" cy="692101"/>
        </a:xfrm>
        <a:prstGeom prst="rect">
          <a:avLst/>
        </a:prstGeom>
        <a:solidFill>
          <a:schemeClr val="accent4">
            <a:hueOff val="-892198"/>
            <a:satOff val="10075"/>
            <a:lumOff val="540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Depression</a:t>
          </a:r>
          <a:endParaRPr lang="hi-IN" sz="1400" b="0" i="0" u="none" kern="1200" dirty="0">
            <a:solidFill>
              <a:schemeClr val="tx1"/>
            </a:solidFill>
          </a:endParaRPr>
        </a:p>
      </dsp:txBody>
      <dsp:txXfrm>
        <a:off x="7718" y="1685949"/>
        <a:ext cx="1153501" cy="692101"/>
      </dsp:txXfrm>
    </dsp:sp>
    <dsp:sp modelId="{BD30BCD2-57CE-42F7-946D-FC83A15AD885}">
      <dsp:nvSpPr>
        <dsp:cNvPr id="0" name=""/>
        <dsp:cNvSpPr/>
      </dsp:nvSpPr>
      <dsp:spPr>
        <a:xfrm>
          <a:off x="1276570" y="1685949"/>
          <a:ext cx="1153501" cy="692101"/>
        </a:xfrm>
        <a:prstGeom prst="rect">
          <a:avLst/>
        </a:prstGeom>
        <a:solidFill>
          <a:schemeClr val="accent4">
            <a:hueOff val="-955927"/>
            <a:satOff val="10795"/>
            <a:lumOff val="578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Fatigue</a:t>
          </a:r>
          <a:endParaRPr lang="hi-IN" sz="1400" b="0" i="0" u="none" kern="1200" dirty="0">
            <a:solidFill>
              <a:schemeClr val="tx1"/>
            </a:solidFill>
          </a:endParaRPr>
        </a:p>
      </dsp:txBody>
      <dsp:txXfrm>
        <a:off x="1276570" y="1685949"/>
        <a:ext cx="1153501" cy="692101"/>
      </dsp:txXfrm>
    </dsp:sp>
    <dsp:sp modelId="{4DDB1C4C-A50A-43C9-B35F-61883839DDA6}">
      <dsp:nvSpPr>
        <dsp:cNvPr id="0" name=""/>
        <dsp:cNvSpPr/>
      </dsp:nvSpPr>
      <dsp:spPr>
        <a:xfrm>
          <a:off x="2545422" y="1685949"/>
          <a:ext cx="1153501" cy="692101"/>
        </a:xfrm>
        <a:prstGeom prst="rect">
          <a:avLst/>
        </a:prstGeom>
        <a:solidFill>
          <a:schemeClr val="accent4">
            <a:hueOff val="-1019655"/>
            <a:satOff val="11514"/>
            <a:lumOff val="617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Anxiety</a:t>
          </a:r>
          <a:endParaRPr lang="hi-IN" sz="1400" b="0" i="0" u="none" kern="1200" dirty="0">
            <a:solidFill>
              <a:schemeClr val="tx1"/>
            </a:solidFill>
          </a:endParaRPr>
        </a:p>
      </dsp:txBody>
      <dsp:txXfrm>
        <a:off x="2545422" y="1685949"/>
        <a:ext cx="1153501" cy="692101"/>
      </dsp:txXfrm>
    </dsp:sp>
    <dsp:sp modelId="{EFE877C9-B8A0-4472-AE23-DCE82EC77441}">
      <dsp:nvSpPr>
        <dsp:cNvPr id="0" name=""/>
        <dsp:cNvSpPr/>
      </dsp:nvSpPr>
      <dsp:spPr>
        <a:xfrm>
          <a:off x="3814274" y="1685949"/>
          <a:ext cx="1153501" cy="692101"/>
        </a:xfrm>
        <a:prstGeom prst="rect">
          <a:avLst/>
        </a:prstGeom>
        <a:solidFill>
          <a:schemeClr val="accent4">
            <a:hueOff val="-1083384"/>
            <a:satOff val="12234"/>
            <a:lumOff val="65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Body </a:t>
          </a:r>
          <a:r>
            <a:rPr lang="en-IN" sz="1400" b="0" i="0" u="none" kern="1200" dirty="0">
              <a:solidFill>
                <a:schemeClr val="tx1"/>
              </a:solidFill>
            </a:rPr>
            <a:t>odour</a:t>
          </a:r>
          <a:endParaRPr lang="hi-IN" sz="1400" b="0" i="0" u="none" kern="1200" dirty="0">
            <a:solidFill>
              <a:schemeClr val="tx1"/>
            </a:solidFill>
          </a:endParaRPr>
        </a:p>
      </dsp:txBody>
      <dsp:txXfrm>
        <a:off x="3814274" y="1685949"/>
        <a:ext cx="1153501" cy="692101"/>
      </dsp:txXfrm>
    </dsp:sp>
    <dsp:sp modelId="{4C7CBB95-6E91-4876-B42A-143083C0070D}">
      <dsp:nvSpPr>
        <dsp:cNvPr id="0" name=""/>
        <dsp:cNvSpPr/>
      </dsp:nvSpPr>
      <dsp:spPr>
        <a:xfrm>
          <a:off x="5083126" y="1685949"/>
          <a:ext cx="1153501" cy="692101"/>
        </a:xfrm>
        <a:prstGeom prst="rect">
          <a:avLst/>
        </a:prstGeom>
        <a:solidFill>
          <a:schemeClr val="accent4">
            <a:hueOff val="-1147112"/>
            <a:satOff val="12954"/>
            <a:lumOff val="694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Constipation</a:t>
          </a:r>
          <a:endParaRPr lang="hi-IN" sz="1400" b="0" i="0" u="none" kern="1200" dirty="0">
            <a:solidFill>
              <a:schemeClr val="tx1"/>
            </a:solidFill>
          </a:endParaRPr>
        </a:p>
      </dsp:txBody>
      <dsp:txXfrm>
        <a:off x="5083126" y="1685949"/>
        <a:ext cx="1153501" cy="692101"/>
      </dsp:txXfrm>
    </dsp:sp>
    <dsp:sp modelId="{47E3980B-389D-461F-AC66-7717A8CF1B1C}">
      <dsp:nvSpPr>
        <dsp:cNvPr id="0" name=""/>
        <dsp:cNvSpPr/>
      </dsp:nvSpPr>
      <dsp:spPr>
        <a:xfrm>
          <a:off x="6351977" y="1685949"/>
          <a:ext cx="1153501" cy="692101"/>
        </a:xfrm>
        <a:prstGeom prst="rect">
          <a:avLst/>
        </a:prstGeom>
        <a:solidFill>
          <a:schemeClr val="accent4">
            <a:hueOff val="-1210841"/>
            <a:satOff val="13673"/>
            <a:lumOff val="733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Fever</a:t>
          </a:r>
          <a:endParaRPr lang="hi-IN" sz="1400" b="0" i="0" u="none" kern="1200" dirty="0">
            <a:solidFill>
              <a:schemeClr val="tx1"/>
            </a:solidFill>
          </a:endParaRPr>
        </a:p>
      </dsp:txBody>
      <dsp:txXfrm>
        <a:off x="6351977" y="1685949"/>
        <a:ext cx="1153501" cy="692101"/>
      </dsp:txXfrm>
    </dsp:sp>
    <dsp:sp modelId="{F7801E2F-08B2-4C3B-B97B-1A15672EB0AB}">
      <dsp:nvSpPr>
        <dsp:cNvPr id="0" name=""/>
        <dsp:cNvSpPr/>
      </dsp:nvSpPr>
      <dsp:spPr>
        <a:xfrm>
          <a:off x="7620829" y="1685949"/>
          <a:ext cx="1153501" cy="692101"/>
        </a:xfrm>
        <a:prstGeom prst="rect">
          <a:avLst/>
        </a:prstGeom>
        <a:solidFill>
          <a:schemeClr val="accent4">
            <a:hueOff val="-1274569"/>
            <a:satOff val="14393"/>
            <a:lumOff val="771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Arthritis</a:t>
          </a:r>
          <a:endParaRPr lang="hi-IN" sz="1400" b="0" i="0" u="none" kern="1200" dirty="0">
            <a:solidFill>
              <a:schemeClr val="tx1"/>
            </a:solidFill>
          </a:endParaRPr>
        </a:p>
      </dsp:txBody>
      <dsp:txXfrm>
        <a:off x="7620829" y="1685949"/>
        <a:ext cx="1153501" cy="692101"/>
      </dsp:txXfrm>
    </dsp:sp>
    <dsp:sp modelId="{47141233-7E0C-4D20-843D-284EE3481C5B}">
      <dsp:nvSpPr>
        <dsp:cNvPr id="0" name=""/>
        <dsp:cNvSpPr/>
      </dsp:nvSpPr>
      <dsp:spPr>
        <a:xfrm>
          <a:off x="7718" y="2493400"/>
          <a:ext cx="1153501" cy="692101"/>
        </a:xfrm>
        <a:prstGeom prst="rect">
          <a:avLst/>
        </a:prstGeom>
        <a:solidFill>
          <a:schemeClr val="accent4">
            <a:hueOff val="-1338297"/>
            <a:satOff val="15113"/>
            <a:lumOff val="810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Bronchitis</a:t>
          </a:r>
          <a:endParaRPr lang="hi-IN" sz="1400" b="0" i="0" u="none" kern="1200" dirty="0">
            <a:solidFill>
              <a:schemeClr val="tx1"/>
            </a:solidFill>
          </a:endParaRPr>
        </a:p>
      </dsp:txBody>
      <dsp:txXfrm>
        <a:off x="7718" y="2493400"/>
        <a:ext cx="1153501" cy="692101"/>
      </dsp:txXfrm>
    </dsp:sp>
    <dsp:sp modelId="{B4084CE6-2F82-41A2-A7F3-7B63A40CBC20}">
      <dsp:nvSpPr>
        <dsp:cNvPr id="0" name=""/>
        <dsp:cNvSpPr/>
      </dsp:nvSpPr>
      <dsp:spPr>
        <a:xfrm>
          <a:off x="1276570" y="2493400"/>
          <a:ext cx="1153501" cy="692101"/>
        </a:xfrm>
        <a:prstGeom prst="rect">
          <a:avLst/>
        </a:prstGeom>
        <a:solidFill>
          <a:schemeClr val="accent4">
            <a:hueOff val="-1402026"/>
            <a:satOff val="15832"/>
            <a:lumOff val="848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Chronic sore throat</a:t>
          </a:r>
          <a:endParaRPr lang="hi-IN" sz="1400" b="0" i="0" u="none" kern="1200" dirty="0">
            <a:solidFill>
              <a:schemeClr val="tx1"/>
            </a:solidFill>
          </a:endParaRPr>
        </a:p>
      </dsp:txBody>
      <dsp:txXfrm>
        <a:off x="1276570" y="2493400"/>
        <a:ext cx="1153501" cy="692101"/>
      </dsp:txXfrm>
    </dsp:sp>
    <dsp:sp modelId="{89BEB7B8-86D8-4A9B-819B-92102A932CD2}">
      <dsp:nvSpPr>
        <dsp:cNvPr id="0" name=""/>
        <dsp:cNvSpPr/>
      </dsp:nvSpPr>
      <dsp:spPr>
        <a:xfrm>
          <a:off x="2545422" y="2493400"/>
          <a:ext cx="1153501" cy="692101"/>
        </a:xfrm>
        <a:prstGeom prst="rect">
          <a:avLst/>
        </a:prstGeom>
        <a:solidFill>
          <a:schemeClr val="accent4">
            <a:hueOff val="-1465754"/>
            <a:satOff val="16552"/>
            <a:lumOff val="887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Frozen shoulder</a:t>
          </a:r>
          <a:endParaRPr lang="hi-IN" sz="1400" b="0" i="0" u="none" kern="1200" dirty="0">
            <a:solidFill>
              <a:schemeClr val="tx1"/>
            </a:solidFill>
          </a:endParaRPr>
        </a:p>
      </dsp:txBody>
      <dsp:txXfrm>
        <a:off x="2545422" y="2493400"/>
        <a:ext cx="1153501" cy="692101"/>
      </dsp:txXfrm>
    </dsp:sp>
    <dsp:sp modelId="{314539E3-2420-45DF-8E79-6C8848162331}">
      <dsp:nvSpPr>
        <dsp:cNvPr id="0" name=""/>
        <dsp:cNvSpPr/>
      </dsp:nvSpPr>
      <dsp:spPr>
        <a:xfrm>
          <a:off x="3814274" y="2493400"/>
          <a:ext cx="1153501" cy="692101"/>
        </a:xfrm>
        <a:prstGeom prst="rect">
          <a:avLst/>
        </a:prstGeom>
        <a:solidFill>
          <a:schemeClr val="accent4">
            <a:hueOff val="-1529483"/>
            <a:satOff val="17271"/>
            <a:lumOff val="92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Asthma</a:t>
          </a:r>
          <a:endParaRPr lang="hi-IN" sz="1400" b="0" i="0" u="none" kern="1200" dirty="0">
            <a:solidFill>
              <a:schemeClr val="tx1"/>
            </a:solidFill>
          </a:endParaRPr>
        </a:p>
      </dsp:txBody>
      <dsp:txXfrm>
        <a:off x="3814274" y="2493400"/>
        <a:ext cx="1153501" cy="692101"/>
      </dsp:txXfrm>
    </dsp:sp>
    <dsp:sp modelId="{9BC6E4A4-2457-430C-B808-12CA22A73CB1}">
      <dsp:nvSpPr>
        <dsp:cNvPr id="0" name=""/>
        <dsp:cNvSpPr/>
      </dsp:nvSpPr>
      <dsp:spPr>
        <a:xfrm>
          <a:off x="5083126" y="2493400"/>
          <a:ext cx="1153501" cy="692101"/>
        </a:xfrm>
        <a:prstGeom prst="rect">
          <a:avLst/>
        </a:prstGeom>
        <a:solidFill>
          <a:schemeClr val="accent4">
            <a:hueOff val="-1593211"/>
            <a:satOff val="17991"/>
            <a:lumOff val="964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Breathing problems</a:t>
          </a:r>
          <a:endParaRPr lang="hi-IN" sz="1400" b="0" i="0" u="none" kern="1200" dirty="0">
            <a:solidFill>
              <a:schemeClr val="tx1"/>
            </a:solidFill>
          </a:endParaRPr>
        </a:p>
      </dsp:txBody>
      <dsp:txXfrm>
        <a:off x="5083126" y="2493400"/>
        <a:ext cx="1153501" cy="692101"/>
      </dsp:txXfrm>
    </dsp:sp>
    <dsp:sp modelId="{AEFD200D-27E4-4074-B414-F0955BEF212A}">
      <dsp:nvSpPr>
        <dsp:cNvPr id="0" name=""/>
        <dsp:cNvSpPr/>
      </dsp:nvSpPr>
      <dsp:spPr>
        <a:xfrm>
          <a:off x="6351977" y="2493400"/>
          <a:ext cx="1153501" cy="692101"/>
        </a:xfrm>
        <a:prstGeom prst="rect">
          <a:avLst/>
        </a:prstGeom>
        <a:solidFill>
          <a:schemeClr val="accent4">
            <a:hueOff val="-1656940"/>
            <a:satOff val="18711"/>
            <a:lumOff val="1003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Chronic cough/cold</a:t>
          </a:r>
          <a:endParaRPr lang="hi-IN" sz="1400" b="0" i="0" u="none" kern="1200" dirty="0">
            <a:solidFill>
              <a:schemeClr val="tx1"/>
            </a:solidFill>
          </a:endParaRPr>
        </a:p>
      </dsp:txBody>
      <dsp:txXfrm>
        <a:off x="6351977" y="2493400"/>
        <a:ext cx="1153501" cy="692101"/>
      </dsp:txXfrm>
    </dsp:sp>
    <dsp:sp modelId="{19F67990-73EA-40C8-94CC-1CCD038D660A}">
      <dsp:nvSpPr>
        <dsp:cNvPr id="0" name=""/>
        <dsp:cNvSpPr/>
      </dsp:nvSpPr>
      <dsp:spPr>
        <a:xfrm>
          <a:off x="7620829" y="2493400"/>
          <a:ext cx="1153501" cy="692101"/>
        </a:xfrm>
        <a:prstGeom prst="rect">
          <a:avLst/>
        </a:prstGeom>
        <a:solidFill>
          <a:schemeClr val="accent4">
            <a:hueOff val="-1720668"/>
            <a:satOff val="19430"/>
            <a:lumOff val="1041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Gall Bladder Stones</a:t>
          </a:r>
          <a:endParaRPr lang="hi-IN" sz="1400" b="0" i="0" u="none" kern="1200" dirty="0">
            <a:solidFill>
              <a:schemeClr val="tx1"/>
            </a:solidFill>
          </a:endParaRPr>
        </a:p>
      </dsp:txBody>
      <dsp:txXfrm>
        <a:off x="7620829" y="2493400"/>
        <a:ext cx="1153501" cy="692101"/>
      </dsp:txXfrm>
    </dsp:sp>
    <dsp:sp modelId="{D38C14C2-52E4-4153-8969-062EAD585E59}">
      <dsp:nvSpPr>
        <dsp:cNvPr id="0" name=""/>
        <dsp:cNvSpPr/>
      </dsp:nvSpPr>
      <dsp:spPr>
        <a:xfrm>
          <a:off x="1910996" y="3300851"/>
          <a:ext cx="1153501" cy="692101"/>
        </a:xfrm>
        <a:prstGeom prst="rect">
          <a:avLst/>
        </a:prstGeom>
        <a:solidFill>
          <a:schemeClr val="accent4">
            <a:hueOff val="-1784397"/>
            <a:satOff val="20150"/>
            <a:lumOff val="1080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Anal Itching</a:t>
          </a:r>
          <a:endParaRPr lang="hi-IN" sz="1400" b="0" i="0" u="none" kern="1200" dirty="0">
            <a:solidFill>
              <a:schemeClr val="tx1"/>
            </a:solidFill>
          </a:endParaRPr>
        </a:p>
      </dsp:txBody>
      <dsp:txXfrm>
        <a:off x="1910996" y="3300851"/>
        <a:ext cx="1153501" cy="692101"/>
      </dsp:txXfrm>
    </dsp:sp>
    <dsp:sp modelId="{246C48C4-2182-40B9-AAA8-0BA540D9DDD0}">
      <dsp:nvSpPr>
        <dsp:cNvPr id="0" name=""/>
        <dsp:cNvSpPr/>
      </dsp:nvSpPr>
      <dsp:spPr>
        <a:xfrm>
          <a:off x="3179848" y="3300851"/>
          <a:ext cx="1153501" cy="692101"/>
        </a:xfrm>
        <a:prstGeom prst="rect">
          <a:avLst/>
        </a:prstGeom>
        <a:solidFill>
          <a:schemeClr val="accent4">
            <a:hueOff val="-1848125"/>
            <a:satOff val="20870"/>
            <a:lumOff val="1118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Breast discomfort</a:t>
          </a:r>
          <a:endParaRPr lang="hi-IN" sz="1400" b="0" i="0" u="none" kern="1200" dirty="0">
            <a:solidFill>
              <a:schemeClr val="tx1"/>
            </a:solidFill>
          </a:endParaRPr>
        </a:p>
      </dsp:txBody>
      <dsp:txXfrm>
        <a:off x="3179848" y="3300851"/>
        <a:ext cx="1153501" cy="692101"/>
      </dsp:txXfrm>
    </dsp:sp>
    <dsp:sp modelId="{1E956FB5-5662-439A-BC58-DF44FB389C67}">
      <dsp:nvSpPr>
        <dsp:cNvPr id="0" name=""/>
        <dsp:cNvSpPr/>
      </dsp:nvSpPr>
      <dsp:spPr>
        <a:xfrm>
          <a:off x="4448700" y="3300851"/>
          <a:ext cx="1153501" cy="692101"/>
        </a:xfrm>
        <a:prstGeom prst="rect">
          <a:avLst/>
        </a:prstGeom>
        <a:solidFill>
          <a:schemeClr val="accent4">
            <a:hueOff val="-1911853"/>
            <a:satOff val="21589"/>
            <a:lumOff val="1157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Dental problems</a:t>
          </a:r>
          <a:endParaRPr lang="hi-IN" sz="1400" b="0" i="0" u="none" kern="1200" dirty="0">
            <a:solidFill>
              <a:schemeClr val="tx1"/>
            </a:solidFill>
          </a:endParaRPr>
        </a:p>
      </dsp:txBody>
      <dsp:txXfrm>
        <a:off x="4448700" y="3300851"/>
        <a:ext cx="1153501" cy="692101"/>
      </dsp:txXfrm>
    </dsp:sp>
    <dsp:sp modelId="{FFD0EE5E-74AA-4A09-81B9-B643F6FEF693}">
      <dsp:nvSpPr>
        <dsp:cNvPr id="0" name=""/>
        <dsp:cNvSpPr/>
      </dsp:nvSpPr>
      <dsp:spPr>
        <a:xfrm>
          <a:off x="5717551" y="3300851"/>
          <a:ext cx="1153501" cy="692101"/>
        </a:xfrm>
        <a:prstGeom prst="rect">
          <a:avLst/>
        </a:prstGeom>
        <a:solidFill>
          <a:schemeClr val="accent4">
            <a:hueOff val="-1975582"/>
            <a:satOff val="22309"/>
            <a:lumOff val="1196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Gout and knee pain</a:t>
          </a:r>
          <a:endParaRPr lang="hi-IN" sz="1400" b="0" i="0" u="none" kern="1200" dirty="0">
            <a:solidFill>
              <a:schemeClr val="tx1"/>
            </a:solidFill>
          </a:endParaRPr>
        </a:p>
      </dsp:txBody>
      <dsp:txXfrm>
        <a:off x="5717551" y="3300851"/>
        <a:ext cx="1153501" cy="692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AC471-9F1E-4B03-83B3-CA7E3CF24F6A}">
      <dsp:nvSpPr>
        <dsp:cNvPr id="0" name=""/>
        <dsp:cNvSpPr/>
      </dsp:nvSpPr>
      <dsp:spPr>
        <a:xfrm>
          <a:off x="7802" y="49778"/>
          <a:ext cx="1166012" cy="699607"/>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0070C0"/>
            </a:buClr>
            <a:buSzPct val="70000"/>
            <a:buFont typeface="Arial" panose="020B0604020202020204" pitchFamily="34" charset="0"/>
            <a:buNone/>
          </a:pPr>
          <a:r>
            <a:rPr lang="en-US" sz="1400" b="0" i="0" u="none" kern="1200" dirty="0">
              <a:solidFill>
                <a:schemeClr val="tx1"/>
              </a:solidFill>
            </a:rPr>
            <a:t>Headache</a:t>
          </a:r>
          <a:endParaRPr lang="hi-IN" sz="1400" kern="1200" dirty="0">
            <a:solidFill>
              <a:schemeClr val="tx1"/>
            </a:solidFill>
          </a:endParaRPr>
        </a:p>
      </dsp:txBody>
      <dsp:txXfrm>
        <a:off x="7802" y="49778"/>
        <a:ext cx="1166012" cy="699607"/>
      </dsp:txXfrm>
    </dsp:sp>
    <dsp:sp modelId="{09B63636-7DFC-417C-88F5-DE057227BBC8}">
      <dsp:nvSpPr>
        <dsp:cNvPr id="0" name=""/>
        <dsp:cNvSpPr/>
      </dsp:nvSpPr>
      <dsp:spPr>
        <a:xfrm>
          <a:off x="1290416" y="49778"/>
          <a:ext cx="1166012" cy="699607"/>
        </a:xfrm>
        <a:prstGeom prst="rect">
          <a:avLst/>
        </a:prstGeom>
        <a:solidFill>
          <a:schemeClr val="accent4">
            <a:hueOff val="-65853"/>
            <a:satOff val="744"/>
            <a:lumOff val="39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Inflammation</a:t>
          </a:r>
          <a:endParaRPr lang="hi-IN" sz="1400" b="0" i="0" u="none" kern="1200" dirty="0">
            <a:solidFill>
              <a:schemeClr val="tx1"/>
            </a:solidFill>
          </a:endParaRPr>
        </a:p>
      </dsp:txBody>
      <dsp:txXfrm>
        <a:off x="1290416" y="49778"/>
        <a:ext cx="1166012" cy="699607"/>
      </dsp:txXfrm>
    </dsp:sp>
    <dsp:sp modelId="{48708B33-DA96-48E5-9746-D6C50983730A}">
      <dsp:nvSpPr>
        <dsp:cNvPr id="0" name=""/>
        <dsp:cNvSpPr/>
      </dsp:nvSpPr>
      <dsp:spPr>
        <a:xfrm>
          <a:off x="2573029" y="49778"/>
          <a:ext cx="1166012" cy="699607"/>
        </a:xfrm>
        <a:prstGeom prst="rect">
          <a:avLst/>
        </a:prstGeom>
        <a:solidFill>
          <a:schemeClr val="accent4">
            <a:hueOff val="-131705"/>
            <a:satOff val="1487"/>
            <a:lumOff val="79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Migraine</a:t>
          </a:r>
          <a:endParaRPr lang="hi-IN" sz="1400" b="0" i="0" u="none" kern="1200" dirty="0">
            <a:solidFill>
              <a:schemeClr val="tx1"/>
            </a:solidFill>
          </a:endParaRPr>
        </a:p>
      </dsp:txBody>
      <dsp:txXfrm>
        <a:off x="2573029" y="49778"/>
        <a:ext cx="1166012" cy="699607"/>
      </dsp:txXfrm>
    </dsp:sp>
    <dsp:sp modelId="{80F21B76-D0B4-4D81-9927-9C47D6B78085}">
      <dsp:nvSpPr>
        <dsp:cNvPr id="0" name=""/>
        <dsp:cNvSpPr/>
      </dsp:nvSpPr>
      <dsp:spPr>
        <a:xfrm>
          <a:off x="3855643" y="49778"/>
          <a:ext cx="1166012" cy="699607"/>
        </a:xfrm>
        <a:prstGeom prst="rect">
          <a:avLst/>
        </a:prstGeom>
        <a:solidFill>
          <a:schemeClr val="accent4">
            <a:hueOff val="-197558"/>
            <a:satOff val="2231"/>
            <a:lumOff val="119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Pharyngitis</a:t>
          </a:r>
          <a:endParaRPr lang="hi-IN" sz="1400" b="0" i="0" u="none" kern="1200" dirty="0">
            <a:solidFill>
              <a:schemeClr val="tx1"/>
            </a:solidFill>
          </a:endParaRPr>
        </a:p>
      </dsp:txBody>
      <dsp:txXfrm>
        <a:off x="3855643" y="49778"/>
        <a:ext cx="1166012" cy="699607"/>
      </dsp:txXfrm>
    </dsp:sp>
    <dsp:sp modelId="{AE19FDE5-89CD-418E-AA00-626DB472B2A7}">
      <dsp:nvSpPr>
        <dsp:cNvPr id="0" name=""/>
        <dsp:cNvSpPr/>
      </dsp:nvSpPr>
      <dsp:spPr>
        <a:xfrm>
          <a:off x="5138257" y="49778"/>
          <a:ext cx="1166012" cy="699607"/>
        </a:xfrm>
        <a:prstGeom prst="rect">
          <a:avLst/>
        </a:prstGeom>
        <a:solidFill>
          <a:schemeClr val="accent4">
            <a:hueOff val="-263411"/>
            <a:satOff val="2975"/>
            <a:lumOff val="159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Hernia</a:t>
          </a:r>
          <a:endParaRPr lang="hi-IN" sz="1400" b="0" i="0" u="none" kern="1200" dirty="0">
            <a:solidFill>
              <a:schemeClr val="tx1"/>
            </a:solidFill>
          </a:endParaRPr>
        </a:p>
      </dsp:txBody>
      <dsp:txXfrm>
        <a:off x="5138257" y="49778"/>
        <a:ext cx="1166012" cy="699607"/>
      </dsp:txXfrm>
    </dsp:sp>
    <dsp:sp modelId="{3C10F465-EE9E-45FD-A6AD-90ABC8E38251}">
      <dsp:nvSpPr>
        <dsp:cNvPr id="0" name=""/>
        <dsp:cNvSpPr/>
      </dsp:nvSpPr>
      <dsp:spPr>
        <a:xfrm>
          <a:off x="6420871" y="49778"/>
          <a:ext cx="1166012" cy="699607"/>
        </a:xfrm>
        <a:prstGeom prst="rect">
          <a:avLst/>
        </a:prstGeom>
        <a:solidFill>
          <a:schemeClr val="accent4">
            <a:hueOff val="-329264"/>
            <a:satOff val="3718"/>
            <a:lumOff val="199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Insomnia</a:t>
          </a:r>
          <a:endParaRPr lang="hi-IN" sz="1400" b="0" i="0" u="none" kern="1200" dirty="0">
            <a:solidFill>
              <a:schemeClr val="tx1"/>
            </a:solidFill>
          </a:endParaRPr>
        </a:p>
      </dsp:txBody>
      <dsp:txXfrm>
        <a:off x="6420871" y="49778"/>
        <a:ext cx="1166012" cy="699607"/>
      </dsp:txXfrm>
    </dsp:sp>
    <dsp:sp modelId="{8EA518ED-EE29-4A81-965A-2549E079CB27}">
      <dsp:nvSpPr>
        <dsp:cNvPr id="0" name=""/>
        <dsp:cNvSpPr/>
      </dsp:nvSpPr>
      <dsp:spPr>
        <a:xfrm>
          <a:off x="7703485" y="49778"/>
          <a:ext cx="1166012" cy="699607"/>
        </a:xfrm>
        <a:prstGeom prst="rect">
          <a:avLst/>
        </a:prstGeom>
        <a:solidFill>
          <a:schemeClr val="accent4">
            <a:hueOff val="-395116"/>
            <a:satOff val="4462"/>
            <a:lumOff val="239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Muscle pain</a:t>
          </a:r>
          <a:endParaRPr lang="hi-IN" sz="1400" b="0" i="0" u="none" kern="1200" dirty="0">
            <a:solidFill>
              <a:schemeClr val="tx1"/>
            </a:solidFill>
          </a:endParaRPr>
        </a:p>
      </dsp:txBody>
      <dsp:txXfrm>
        <a:off x="7703485" y="49778"/>
        <a:ext cx="1166012" cy="699607"/>
      </dsp:txXfrm>
    </dsp:sp>
    <dsp:sp modelId="{DE36894A-0857-4D19-8248-074098AAA4BD}">
      <dsp:nvSpPr>
        <dsp:cNvPr id="0" name=""/>
        <dsp:cNvSpPr/>
      </dsp:nvSpPr>
      <dsp:spPr>
        <a:xfrm>
          <a:off x="7802" y="865987"/>
          <a:ext cx="1166012" cy="699607"/>
        </a:xfrm>
        <a:prstGeom prst="rect">
          <a:avLst/>
        </a:prstGeom>
        <a:solidFill>
          <a:schemeClr val="accent4">
            <a:hueOff val="-460969"/>
            <a:satOff val="5205"/>
            <a:lumOff val="279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Pimples</a:t>
          </a:r>
          <a:endParaRPr lang="hi-IN" sz="1400" b="0" i="0" u="none" kern="1200" dirty="0">
            <a:solidFill>
              <a:schemeClr val="tx1"/>
            </a:solidFill>
          </a:endParaRPr>
        </a:p>
      </dsp:txBody>
      <dsp:txXfrm>
        <a:off x="7802" y="865987"/>
        <a:ext cx="1166012" cy="699607"/>
      </dsp:txXfrm>
    </dsp:sp>
    <dsp:sp modelId="{EB753C78-8A22-4B37-81B4-894636121130}">
      <dsp:nvSpPr>
        <dsp:cNvPr id="0" name=""/>
        <dsp:cNvSpPr/>
      </dsp:nvSpPr>
      <dsp:spPr>
        <a:xfrm>
          <a:off x="1290416" y="865987"/>
          <a:ext cx="1166012" cy="699607"/>
        </a:xfrm>
        <a:prstGeom prst="rect">
          <a:avLst/>
        </a:prstGeom>
        <a:solidFill>
          <a:schemeClr val="accent4">
            <a:hueOff val="-526822"/>
            <a:satOff val="5949"/>
            <a:lumOff val="318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solidFill>
                <a:schemeClr val="tx1"/>
              </a:solidFill>
            </a:rPr>
            <a:t>Hot flashes</a:t>
          </a:r>
          <a:endParaRPr lang="hi-IN" sz="1400" kern="1200">
            <a:solidFill>
              <a:schemeClr val="tx1"/>
            </a:solidFill>
          </a:endParaRPr>
        </a:p>
      </dsp:txBody>
      <dsp:txXfrm>
        <a:off x="1290416" y="865987"/>
        <a:ext cx="1166012" cy="699607"/>
      </dsp:txXfrm>
    </dsp:sp>
    <dsp:sp modelId="{598E0E32-E06E-4A33-8B76-D165806178B4}">
      <dsp:nvSpPr>
        <dsp:cNvPr id="0" name=""/>
        <dsp:cNvSpPr/>
      </dsp:nvSpPr>
      <dsp:spPr>
        <a:xfrm>
          <a:off x="2573029" y="865987"/>
          <a:ext cx="1166012" cy="699607"/>
        </a:xfrm>
        <a:prstGeom prst="rect">
          <a:avLst/>
        </a:prstGeom>
        <a:solidFill>
          <a:schemeClr val="accent4">
            <a:hueOff val="-592675"/>
            <a:satOff val="6693"/>
            <a:lumOff val="358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Joint pain</a:t>
          </a:r>
          <a:endParaRPr lang="hi-IN" sz="1400" b="0" i="0" u="none" kern="1200" dirty="0">
            <a:solidFill>
              <a:schemeClr val="tx1"/>
            </a:solidFill>
          </a:endParaRPr>
        </a:p>
      </dsp:txBody>
      <dsp:txXfrm>
        <a:off x="2573029" y="865987"/>
        <a:ext cx="1166012" cy="699607"/>
      </dsp:txXfrm>
    </dsp:sp>
    <dsp:sp modelId="{292B3526-D94B-4016-B6F6-34AAA123309C}">
      <dsp:nvSpPr>
        <dsp:cNvPr id="0" name=""/>
        <dsp:cNvSpPr/>
      </dsp:nvSpPr>
      <dsp:spPr>
        <a:xfrm>
          <a:off x="3855643" y="865987"/>
          <a:ext cx="1166012" cy="699607"/>
        </a:xfrm>
        <a:prstGeom prst="rect">
          <a:avLst/>
        </a:prstGeom>
        <a:solidFill>
          <a:schemeClr val="accent4">
            <a:hueOff val="-658527"/>
            <a:satOff val="7436"/>
            <a:lumOff val="398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Osteoarthritis</a:t>
          </a:r>
          <a:endParaRPr lang="hi-IN" sz="1400" b="0" i="0" u="none" kern="1200" dirty="0">
            <a:solidFill>
              <a:schemeClr val="tx1"/>
            </a:solidFill>
          </a:endParaRPr>
        </a:p>
      </dsp:txBody>
      <dsp:txXfrm>
        <a:off x="3855643" y="865987"/>
        <a:ext cx="1166012" cy="699607"/>
      </dsp:txXfrm>
    </dsp:sp>
    <dsp:sp modelId="{3A6E6E09-4688-49B8-B4C9-F71410ED351E}">
      <dsp:nvSpPr>
        <dsp:cNvPr id="0" name=""/>
        <dsp:cNvSpPr/>
      </dsp:nvSpPr>
      <dsp:spPr>
        <a:xfrm>
          <a:off x="5138257" y="865987"/>
          <a:ext cx="1166012" cy="699607"/>
        </a:xfrm>
        <a:prstGeom prst="rect">
          <a:avLst/>
        </a:prstGeom>
        <a:solidFill>
          <a:schemeClr val="accent4">
            <a:hueOff val="-724380"/>
            <a:satOff val="8180"/>
            <a:lumOff val="438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Sinusitis</a:t>
          </a:r>
          <a:endParaRPr lang="hi-IN" sz="1400" b="0" i="0" u="none" kern="1200" dirty="0">
            <a:solidFill>
              <a:schemeClr val="tx1"/>
            </a:solidFill>
          </a:endParaRPr>
        </a:p>
      </dsp:txBody>
      <dsp:txXfrm>
        <a:off x="5138257" y="865987"/>
        <a:ext cx="1166012" cy="699607"/>
      </dsp:txXfrm>
    </dsp:sp>
    <dsp:sp modelId="{9AEED0BB-7FCF-4334-BC1D-D77A56D19604}">
      <dsp:nvSpPr>
        <dsp:cNvPr id="0" name=""/>
        <dsp:cNvSpPr/>
      </dsp:nvSpPr>
      <dsp:spPr>
        <a:xfrm>
          <a:off x="6420871" y="865987"/>
          <a:ext cx="1166012" cy="699607"/>
        </a:xfrm>
        <a:prstGeom prst="rect">
          <a:avLst/>
        </a:prstGeom>
        <a:solidFill>
          <a:schemeClr val="accent4">
            <a:hueOff val="-790233"/>
            <a:satOff val="8924"/>
            <a:lumOff val="478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solidFill>
                <a:schemeClr val="tx1"/>
              </a:solidFill>
            </a:rPr>
            <a:t>Impotence</a:t>
          </a:r>
          <a:endParaRPr lang="hi-IN" sz="1400" kern="1200" dirty="0">
            <a:solidFill>
              <a:schemeClr val="tx1"/>
            </a:solidFill>
          </a:endParaRPr>
        </a:p>
      </dsp:txBody>
      <dsp:txXfrm>
        <a:off x="6420871" y="865987"/>
        <a:ext cx="1166012" cy="699607"/>
      </dsp:txXfrm>
    </dsp:sp>
    <dsp:sp modelId="{F9DA6C81-3A0B-481E-B84B-06F1F15984B7}">
      <dsp:nvSpPr>
        <dsp:cNvPr id="0" name=""/>
        <dsp:cNvSpPr/>
      </dsp:nvSpPr>
      <dsp:spPr>
        <a:xfrm>
          <a:off x="7703485" y="865987"/>
          <a:ext cx="1166012" cy="699607"/>
        </a:xfrm>
        <a:prstGeom prst="rect">
          <a:avLst/>
        </a:prstGeom>
        <a:solidFill>
          <a:schemeClr val="accent4">
            <a:hueOff val="-856085"/>
            <a:satOff val="9667"/>
            <a:lumOff val="518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Kidney Stones</a:t>
          </a:r>
          <a:endParaRPr lang="hi-IN" sz="1400" b="0" i="0" u="none" kern="1200" dirty="0">
            <a:solidFill>
              <a:schemeClr val="tx1"/>
            </a:solidFill>
          </a:endParaRPr>
        </a:p>
      </dsp:txBody>
      <dsp:txXfrm>
        <a:off x="7703485" y="865987"/>
        <a:ext cx="1166012" cy="699607"/>
      </dsp:txXfrm>
    </dsp:sp>
    <dsp:sp modelId="{3EEAC68E-3244-474D-B356-FCB44637DBB6}">
      <dsp:nvSpPr>
        <dsp:cNvPr id="0" name=""/>
        <dsp:cNvSpPr/>
      </dsp:nvSpPr>
      <dsp:spPr>
        <a:xfrm>
          <a:off x="7802" y="1682196"/>
          <a:ext cx="1166012" cy="699607"/>
        </a:xfrm>
        <a:prstGeom prst="rect">
          <a:avLst/>
        </a:prstGeom>
        <a:solidFill>
          <a:schemeClr val="accent4">
            <a:hueOff val="-921938"/>
            <a:satOff val="10411"/>
            <a:lumOff val="558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Osteoporosis</a:t>
          </a:r>
          <a:endParaRPr lang="hi-IN" sz="1400" b="0" i="0" u="none" kern="1200" dirty="0">
            <a:solidFill>
              <a:schemeClr val="tx1"/>
            </a:solidFill>
          </a:endParaRPr>
        </a:p>
      </dsp:txBody>
      <dsp:txXfrm>
        <a:off x="7802" y="1682196"/>
        <a:ext cx="1166012" cy="699607"/>
      </dsp:txXfrm>
    </dsp:sp>
    <dsp:sp modelId="{4BCC619C-70C2-4A00-8280-6A1AB38B2615}">
      <dsp:nvSpPr>
        <dsp:cNvPr id="0" name=""/>
        <dsp:cNvSpPr/>
      </dsp:nvSpPr>
      <dsp:spPr>
        <a:xfrm>
          <a:off x="1290416" y="1682196"/>
          <a:ext cx="1166012" cy="699607"/>
        </a:xfrm>
        <a:prstGeom prst="rect">
          <a:avLst/>
        </a:prstGeom>
        <a:solidFill>
          <a:schemeClr val="accent4">
            <a:hueOff val="-987791"/>
            <a:satOff val="11154"/>
            <a:lumOff val="598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Scalds</a:t>
          </a:r>
          <a:endParaRPr lang="hi-IN" sz="1400" b="0" i="0" u="none" kern="1200" dirty="0">
            <a:solidFill>
              <a:schemeClr val="tx1"/>
            </a:solidFill>
          </a:endParaRPr>
        </a:p>
      </dsp:txBody>
      <dsp:txXfrm>
        <a:off x="1290416" y="1682196"/>
        <a:ext cx="1166012" cy="699607"/>
      </dsp:txXfrm>
    </dsp:sp>
    <dsp:sp modelId="{C5E2B019-3D60-44BD-A8EA-91223D8C86A3}">
      <dsp:nvSpPr>
        <dsp:cNvPr id="0" name=""/>
        <dsp:cNvSpPr/>
      </dsp:nvSpPr>
      <dsp:spPr>
        <a:xfrm>
          <a:off x="2573029" y="1682196"/>
          <a:ext cx="1166012" cy="699607"/>
        </a:xfrm>
        <a:prstGeom prst="rect">
          <a:avLst/>
        </a:prstGeom>
        <a:solidFill>
          <a:schemeClr val="accent4">
            <a:hueOff val="-1053644"/>
            <a:satOff val="11898"/>
            <a:lumOff val="63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Indigestion</a:t>
          </a:r>
          <a:endParaRPr lang="hi-IN" sz="1400" b="0" i="0" u="none" kern="1200" dirty="0">
            <a:solidFill>
              <a:schemeClr val="tx1"/>
            </a:solidFill>
          </a:endParaRPr>
        </a:p>
      </dsp:txBody>
      <dsp:txXfrm>
        <a:off x="2573029" y="1682196"/>
        <a:ext cx="1166012" cy="699607"/>
      </dsp:txXfrm>
    </dsp:sp>
    <dsp:sp modelId="{F0D1A344-8DB4-44B7-B446-31C70BDA636F}">
      <dsp:nvSpPr>
        <dsp:cNvPr id="0" name=""/>
        <dsp:cNvSpPr/>
      </dsp:nvSpPr>
      <dsp:spPr>
        <a:xfrm>
          <a:off x="3855643" y="1682196"/>
          <a:ext cx="1166012" cy="699607"/>
        </a:xfrm>
        <a:prstGeom prst="rect">
          <a:avLst/>
        </a:prstGeom>
        <a:solidFill>
          <a:schemeClr val="accent4">
            <a:hueOff val="-1119496"/>
            <a:satOff val="12642"/>
            <a:lumOff val="677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Leucorrhoea</a:t>
          </a:r>
          <a:endParaRPr lang="hi-IN" sz="1400" b="0" i="0" u="none" kern="1200" dirty="0">
            <a:solidFill>
              <a:schemeClr val="tx1"/>
            </a:solidFill>
          </a:endParaRPr>
        </a:p>
      </dsp:txBody>
      <dsp:txXfrm>
        <a:off x="3855643" y="1682196"/>
        <a:ext cx="1166012" cy="699607"/>
      </dsp:txXfrm>
    </dsp:sp>
    <dsp:sp modelId="{D0F1215C-CC27-4057-8E1D-D4409AF38CAE}">
      <dsp:nvSpPr>
        <dsp:cNvPr id="0" name=""/>
        <dsp:cNvSpPr/>
      </dsp:nvSpPr>
      <dsp:spPr>
        <a:xfrm>
          <a:off x="5138257" y="1682196"/>
          <a:ext cx="1166012" cy="699607"/>
        </a:xfrm>
        <a:prstGeom prst="rect">
          <a:avLst/>
        </a:prstGeom>
        <a:solidFill>
          <a:schemeClr val="accent4">
            <a:hueOff val="-1185349"/>
            <a:satOff val="13385"/>
            <a:lumOff val="717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Old Accident Pain</a:t>
          </a:r>
          <a:endParaRPr lang="hi-IN" sz="1400" b="0" i="0" u="none" kern="1200" dirty="0">
            <a:solidFill>
              <a:schemeClr val="tx1"/>
            </a:solidFill>
          </a:endParaRPr>
        </a:p>
      </dsp:txBody>
      <dsp:txXfrm>
        <a:off x="5138257" y="1682196"/>
        <a:ext cx="1166012" cy="699607"/>
      </dsp:txXfrm>
    </dsp:sp>
    <dsp:sp modelId="{E1D4A5E0-49EA-4F66-A86D-6AD61F3CC050}">
      <dsp:nvSpPr>
        <dsp:cNvPr id="0" name=""/>
        <dsp:cNvSpPr/>
      </dsp:nvSpPr>
      <dsp:spPr>
        <a:xfrm>
          <a:off x="6420871" y="1682196"/>
          <a:ext cx="1166012" cy="699607"/>
        </a:xfrm>
        <a:prstGeom prst="rect">
          <a:avLst/>
        </a:prstGeom>
        <a:solidFill>
          <a:schemeClr val="accent4">
            <a:hueOff val="-1251202"/>
            <a:satOff val="14129"/>
            <a:lumOff val="757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Piles</a:t>
          </a:r>
          <a:endParaRPr lang="hi-IN" sz="1400" b="0" i="0" u="none" kern="1200" dirty="0">
            <a:solidFill>
              <a:schemeClr val="tx1"/>
            </a:solidFill>
          </a:endParaRPr>
        </a:p>
      </dsp:txBody>
      <dsp:txXfrm>
        <a:off x="6420871" y="1682196"/>
        <a:ext cx="1166012" cy="699607"/>
      </dsp:txXfrm>
    </dsp:sp>
    <dsp:sp modelId="{31A648FE-CDCA-4F12-83EF-A69C5F73465E}">
      <dsp:nvSpPr>
        <dsp:cNvPr id="0" name=""/>
        <dsp:cNvSpPr/>
      </dsp:nvSpPr>
      <dsp:spPr>
        <a:xfrm>
          <a:off x="7703485" y="1682196"/>
          <a:ext cx="1166012" cy="699607"/>
        </a:xfrm>
        <a:prstGeom prst="rect">
          <a:avLst/>
        </a:prstGeom>
        <a:solidFill>
          <a:schemeClr val="accent4">
            <a:hueOff val="-1317055"/>
            <a:satOff val="14873"/>
            <a:lumOff val="797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Infertility</a:t>
          </a:r>
          <a:endParaRPr lang="hi-IN" sz="1400" b="0" i="0" u="none" kern="1200" dirty="0">
            <a:solidFill>
              <a:schemeClr val="tx1"/>
            </a:solidFill>
          </a:endParaRPr>
        </a:p>
      </dsp:txBody>
      <dsp:txXfrm>
        <a:off x="7703485" y="1682196"/>
        <a:ext cx="1166012" cy="699607"/>
      </dsp:txXfrm>
    </dsp:sp>
    <dsp:sp modelId="{DC0707C1-C0F0-40B3-AF88-04FAF10AE59F}">
      <dsp:nvSpPr>
        <dsp:cNvPr id="0" name=""/>
        <dsp:cNvSpPr/>
      </dsp:nvSpPr>
      <dsp:spPr>
        <a:xfrm>
          <a:off x="7802" y="2498405"/>
          <a:ext cx="1166012" cy="699607"/>
        </a:xfrm>
        <a:prstGeom prst="rect">
          <a:avLst/>
        </a:prstGeom>
        <a:solidFill>
          <a:schemeClr val="accent4">
            <a:hueOff val="-1382907"/>
            <a:satOff val="15616"/>
            <a:lumOff val="837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Heart problems</a:t>
          </a:r>
          <a:endParaRPr lang="hi-IN" sz="1400" b="0" i="0" u="none" kern="1200" dirty="0">
            <a:solidFill>
              <a:schemeClr val="tx1"/>
            </a:solidFill>
          </a:endParaRPr>
        </a:p>
      </dsp:txBody>
      <dsp:txXfrm>
        <a:off x="7802" y="2498405"/>
        <a:ext cx="1166012" cy="699607"/>
      </dsp:txXfrm>
    </dsp:sp>
    <dsp:sp modelId="{030EA39D-CB25-446C-948C-E0812417EE1F}">
      <dsp:nvSpPr>
        <dsp:cNvPr id="0" name=""/>
        <dsp:cNvSpPr/>
      </dsp:nvSpPr>
      <dsp:spPr>
        <a:xfrm>
          <a:off x="1290416" y="2498405"/>
          <a:ext cx="1166012" cy="699607"/>
        </a:xfrm>
        <a:prstGeom prst="rect">
          <a:avLst/>
        </a:prstGeom>
        <a:solidFill>
          <a:schemeClr val="accent4">
            <a:hueOff val="-1448760"/>
            <a:satOff val="16360"/>
            <a:lumOff val="877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Menstrual Cramps</a:t>
          </a:r>
          <a:endParaRPr lang="hi-IN" sz="1400" b="0" i="0" u="none" kern="1200" dirty="0">
            <a:solidFill>
              <a:schemeClr val="tx1"/>
            </a:solidFill>
          </a:endParaRPr>
        </a:p>
      </dsp:txBody>
      <dsp:txXfrm>
        <a:off x="1290416" y="2498405"/>
        <a:ext cx="1166012" cy="699607"/>
      </dsp:txXfrm>
    </dsp:sp>
    <dsp:sp modelId="{794BAFBF-9E38-45B2-9145-FF5E069E7801}">
      <dsp:nvSpPr>
        <dsp:cNvPr id="0" name=""/>
        <dsp:cNvSpPr/>
      </dsp:nvSpPr>
      <dsp:spPr>
        <a:xfrm>
          <a:off x="2573029" y="2498405"/>
          <a:ext cx="1166012" cy="699607"/>
        </a:xfrm>
        <a:prstGeom prst="rect">
          <a:avLst/>
        </a:prstGeom>
        <a:solidFill>
          <a:schemeClr val="accent4">
            <a:hueOff val="-1514613"/>
            <a:satOff val="17104"/>
            <a:lumOff val="916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Negative thinking</a:t>
          </a:r>
          <a:endParaRPr lang="hi-IN" sz="1400" b="0" i="0" u="none" kern="1200" dirty="0">
            <a:solidFill>
              <a:schemeClr val="tx1"/>
            </a:solidFill>
          </a:endParaRPr>
        </a:p>
      </dsp:txBody>
      <dsp:txXfrm>
        <a:off x="2573029" y="2498405"/>
        <a:ext cx="1166012" cy="699607"/>
      </dsp:txXfrm>
    </dsp:sp>
    <dsp:sp modelId="{E53AF8AD-9CE1-4EBA-AF6B-5654A6DFCBDA}">
      <dsp:nvSpPr>
        <dsp:cNvPr id="0" name=""/>
        <dsp:cNvSpPr/>
      </dsp:nvSpPr>
      <dsp:spPr>
        <a:xfrm>
          <a:off x="3855643" y="2498405"/>
          <a:ext cx="1166012" cy="699607"/>
        </a:xfrm>
        <a:prstGeom prst="rect">
          <a:avLst/>
        </a:prstGeom>
        <a:solidFill>
          <a:schemeClr val="accent4">
            <a:hueOff val="-1580466"/>
            <a:satOff val="17847"/>
            <a:lumOff val="956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Old age disorders</a:t>
          </a:r>
          <a:endParaRPr lang="hi-IN" sz="1400" b="0" i="0" u="none" kern="1200" dirty="0">
            <a:solidFill>
              <a:schemeClr val="tx1"/>
            </a:solidFill>
          </a:endParaRPr>
        </a:p>
      </dsp:txBody>
      <dsp:txXfrm>
        <a:off x="3855643" y="2498405"/>
        <a:ext cx="1166012" cy="699607"/>
      </dsp:txXfrm>
    </dsp:sp>
    <dsp:sp modelId="{F9A19FE9-9C42-43EF-BD53-DBD2C6B2038F}">
      <dsp:nvSpPr>
        <dsp:cNvPr id="0" name=""/>
        <dsp:cNvSpPr/>
      </dsp:nvSpPr>
      <dsp:spPr>
        <a:xfrm>
          <a:off x="5138257" y="2498405"/>
          <a:ext cx="1166012" cy="699607"/>
        </a:xfrm>
        <a:prstGeom prst="rect">
          <a:avLst/>
        </a:prstGeom>
        <a:solidFill>
          <a:schemeClr val="accent4">
            <a:hueOff val="-1646318"/>
            <a:satOff val="18591"/>
            <a:lumOff val="996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Menopause Problems</a:t>
          </a:r>
          <a:endParaRPr lang="hi-IN" sz="1400" b="0" i="0" u="none" kern="1200" dirty="0">
            <a:solidFill>
              <a:schemeClr val="tx1"/>
            </a:solidFill>
          </a:endParaRPr>
        </a:p>
      </dsp:txBody>
      <dsp:txXfrm>
        <a:off x="5138257" y="2498405"/>
        <a:ext cx="1166012" cy="699607"/>
      </dsp:txXfrm>
    </dsp:sp>
    <dsp:sp modelId="{4EA640A6-06E8-46C5-89C6-463435D02A01}">
      <dsp:nvSpPr>
        <dsp:cNvPr id="0" name=""/>
        <dsp:cNvSpPr/>
      </dsp:nvSpPr>
      <dsp:spPr>
        <a:xfrm>
          <a:off x="6420871" y="2498405"/>
          <a:ext cx="1166012" cy="699607"/>
        </a:xfrm>
        <a:prstGeom prst="rect">
          <a:avLst/>
        </a:prstGeom>
        <a:solidFill>
          <a:schemeClr val="accent4">
            <a:hueOff val="-1712171"/>
            <a:satOff val="19334"/>
            <a:lumOff val="1036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Pre-menstrual Syndrome</a:t>
          </a:r>
          <a:endParaRPr lang="hi-IN" sz="1400" b="0" i="0" u="none" kern="1200" dirty="0">
            <a:solidFill>
              <a:schemeClr val="tx1"/>
            </a:solidFill>
          </a:endParaRPr>
        </a:p>
      </dsp:txBody>
      <dsp:txXfrm>
        <a:off x="6420871" y="2498405"/>
        <a:ext cx="1166012" cy="699607"/>
      </dsp:txXfrm>
    </dsp:sp>
    <dsp:sp modelId="{4AC24E7A-53CB-41E5-BF53-7FD90E5B6E4C}">
      <dsp:nvSpPr>
        <dsp:cNvPr id="0" name=""/>
        <dsp:cNvSpPr/>
      </dsp:nvSpPr>
      <dsp:spPr>
        <a:xfrm>
          <a:off x="7703485" y="2498405"/>
          <a:ext cx="1166012" cy="699607"/>
        </a:xfrm>
        <a:prstGeom prst="rect">
          <a:avLst/>
        </a:prstGeom>
        <a:solidFill>
          <a:schemeClr val="accent4">
            <a:hueOff val="-1778024"/>
            <a:satOff val="20078"/>
            <a:lumOff val="1076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Skin Problems</a:t>
          </a:r>
          <a:endParaRPr lang="hi-IN" sz="1400" b="0" i="0" u="none" kern="1200" dirty="0">
            <a:solidFill>
              <a:schemeClr val="tx1"/>
            </a:solidFill>
          </a:endParaRPr>
        </a:p>
      </dsp:txBody>
      <dsp:txXfrm>
        <a:off x="7703485" y="2498405"/>
        <a:ext cx="1166012" cy="699607"/>
      </dsp:txXfrm>
    </dsp:sp>
    <dsp:sp modelId="{AC187F89-DE37-435E-BEBC-73B0B1E4D2C7}">
      <dsp:nvSpPr>
        <dsp:cNvPr id="0" name=""/>
        <dsp:cNvSpPr/>
      </dsp:nvSpPr>
      <dsp:spPr>
        <a:xfrm>
          <a:off x="2573029" y="3314613"/>
          <a:ext cx="1166012" cy="699607"/>
        </a:xfrm>
        <a:prstGeom prst="rect">
          <a:avLst/>
        </a:prstGeom>
        <a:solidFill>
          <a:schemeClr val="accent4">
            <a:hueOff val="-1843876"/>
            <a:satOff val="20822"/>
            <a:lumOff val="1116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Irritable bowel syndrome</a:t>
          </a:r>
          <a:endParaRPr lang="hi-IN" sz="1400" b="0" i="0" u="none" kern="1200" dirty="0">
            <a:solidFill>
              <a:schemeClr val="tx1"/>
            </a:solidFill>
          </a:endParaRPr>
        </a:p>
      </dsp:txBody>
      <dsp:txXfrm>
        <a:off x="2573029" y="3314613"/>
        <a:ext cx="1166012" cy="699607"/>
      </dsp:txXfrm>
    </dsp:sp>
    <dsp:sp modelId="{4888B577-4305-4A5E-9791-8FDDE93D3D58}">
      <dsp:nvSpPr>
        <dsp:cNvPr id="0" name=""/>
        <dsp:cNvSpPr/>
      </dsp:nvSpPr>
      <dsp:spPr>
        <a:xfrm>
          <a:off x="3855643" y="3314613"/>
          <a:ext cx="1166012" cy="699607"/>
        </a:xfrm>
        <a:prstGeom prst="rect">
          <a:avLst/>
        </a:prstGeom>
        <a:solidFill>
          <a:schemeClr val="accent4">
            <a:hueOff val="-1909729"/>
            <a:satOff val="21565"/>
            <a:lumOff val="1156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LDL Cholesterol reduction</a:t>
          </a:r>
          <a:endParaRPr lang="hi-IN" sz="1400" b="0" i="0" u="none" kern="1200" dirty="0">
            <a:solidFill>
              <a:schemeClr val="tx1"/>
            </a:solidFill>
          </a:endParaRPr>
        </a:p>
      </dsp:txBody>
      <dsp:txXfrm>
        <a:off x="3855643" y="3314613"/>
        <a:ext cx="1166012" cy="699607"/>
      </dsp:txXfrm>
    </dsp:sp>
    <dsp:sp modelId="{57CEE82D-77D8-4B41-8FCB-B9ADD83D2821}">
      <dsp:nvSpPr>
        <dsp:cNvPr id="0" name=""/>
        <dsp:cNvSpPr/>
      </dsp:nvSpPr>
      <dsp:spPr>
        <a:xfrm>
          <a:off x="5138257" y="3314613"/>
          <a:ext cx="1166012" cy="699607"/>
        </a:xfrm>
        <a:prstGeom prst="rect">
          <a:avLst/>
        </a:prstGeom>
        <a:solidFill>
          <a:schemeClr val="accent4">
            <a:hueOff val="-1975582"/>
            <a:satOff val="22309"/>
            <a:lumOff val="1196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Sleep irregularity</a:t>
          </a:r>
          <a:endParaRPr lang="hi-IN" sz="1400" b="0" i="0" u="none" kern="1200" dirty="0">
            <a:solidFill>
              <a:schemeClr val="tx1"/>
            </a:solidFill>
          </a:endParaRPr>
        </a:p>
      </dsp:txBody>
      <dsp:txXfrm>
        <a:off x="5138257" y="3314613"/>
        <a:ext cx="1166012" cy="6996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AC471-9F1E-4B03-83B3-CA7E3CF24F6A}">
      <dsp:nvSpPr>
        <dsp:cNvPr id="0" name=""/>
        <dsp:cNvSpPr/>
      </dsp:nvSpPr>
      <dsp:spPr>
        <a:xfrm>
          <a:off x="2943" y="373947"/>
          <a:ext cx="1593465" cy="956079"/>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0070C0"/>
            </a:buClr>
            <a:buSzPct val="70000"/>
            <a:buFont typeface="Arial" panose="020B0604020202020204" pitchFamily="34" charset="0"/>
            <a:buNone/>
          </a:pPr>
          <a:r>
            <a:rPr lang="en-US" sz="1400" b="0" i="0" u="none" kern="1200" dirty="0">
              <a:solidFill>
                <a:schemeClr val="tx1"/>
              </a:solidFill>
            </a:rPr>
            <a:t>Snoring</a:t>
          </a:r>
          <a:endParaRPr lang="hi-IN" sz="1400" kern="1200" dirty="0">
            <a:solidFill>
              <a:schemeClr val="tx1"/>
            </a:solidFill>
          </a:endParaRPr>
        </a:p>
      </dsp:txBody>
      <dsp:txXfrm>
        <a:off x="2943" y="373947"/>
        <a:ext cx="1593465" cy="956079"/>
      </dsp:txXfrm>
    </dsp:sp>
    <dsp:sp modelId="{CC1B9403-576F-48B2-BCC1-E566224B078A}">
      <dsp:nvSpPr>
        <dsp:cNvPr id="0" name=""/>
        <dsp:cNvSpPr/>
      </dsp:nvSpPr>
      <dsp:spPr>
        <a:xfrm>
          <a:off x="1755755" y="373947"/>
          <a:ext cx="1593465" cy="956079"/>
        </a:xfrm>
        <a:prstGeom prst="rect">
          <a:avLst/>
        </a:prstGeom>
        <a:solidFill>
          <a:schemeClr val="accent4">
            <a:hueOff val="-219509"/>
            <a:satOff val="2479"/>
            <a:lumOff val="132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Spondylitis</a:t>
          </a:r>
          <a:endParaRPr lang="hi-IN" sz="1400" b="0" i="0" u="none" kern="1200" dirty="0">
            <a:solidFill>
              <a:schemeClr val="tx1"/>
            </a:solidFill>
          </a:endParaRPr>
        </a:p>
      </dsp:txBody>
      <dsp:txXfrm>
        <a:off x="1755755" y="373947"/>
        <a:ext cx="1593465" cy="956079"/>
      </dsp:txXfrm>
    </dsp:sp>
    <dsp:sp modelId="{98E0931E-CC1E-4412-8925-D9A1B5C1AAE5}">
      <dsp:nvSpPr>
        <dsp:cNvPr id="0" name=""/>
        <dsp:cNvSpPr/>
      </dsp:nvSpPr>
      <dsp:spPr>
        <a:xfrm>
          <a:off x="3508567" y="373947"/>
          <a:ext cx="1593465" cy="956079"/>
        </a:xfrm>
        <a:prstGeom prst="rect">
          <a:avLst/>
        </a:prstGeom>
        <a:solidFill>
          <a:schemeClr val="accent4">
            <a:hueOff val="-439018"/>
            <a:satOff val="4958"/>
            <a:lumOff val="265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Stress</a:t>
          </a:r>
          <a:endParaRPr lang="hi-IN" sz="1400" b="0" i="0" u="none" kern="1200" dirty="0">
            <a:solidFill>
              <a:schemeClr val="tx1"/>
            </a:solidFill>
          </a:endParaRPr>
        </a:p>
      </dsp:txBody>
      <dsp:txXfrm>
        <a:off x="3508567" y="373947"/>
        <a:ext cx="1593465" cy="956079"/>
      </dsp:txXfrm>
    </dsp:sp>
    <dsp:sp modelId="{C17C7409-2D7A-4F8E-AD1B-752C66089824}">
      <dsp:nvSpPr>
        <dsp:cNvPr id="0" name=""/>
        <dsp:cNvSpPr/>
      </dsp:nvSpPr>
      <dsp:spPr>
        <a:xfrm>
          <a:off x="5261379" y="373947"/>
          <a:ext cx="1593465" cy="956079"/>
        </a:xfrm>
        <a:prstGeom prst="rect">
          <a:avLst/>
        </a:prstGeom>
        <a:solidFill>
          <a:schemeClr val="accent4">
            <a:hueOff val="-658527"/>
            <a:satOff val="7436"/>
            <a:lumOff val="398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Tiredness</a:t>
          </a:r>
          <a:endParaRPr lang="hi-IN" sz="1400" b="0" i="0" u="none" kern="1200" dirty="0">
            <a:solidFill>
              <a:schemeClr val="tx1"/>
            </a:solidFill>
          </a:endParaRPr>
        </a:p>
      </dsp:txBody>
      <dsp:txXfrm>
        <a:off x="5261379" y="373947"/>
        <a:ext cx="1593465" cy="956079"/>
      </dsp:txXfrm>
    </dsp:sp>
    <dsp:sp modelId="{ED696890-1245-4CCE-9B3D-2E5F800E05B5}">
      <dsp:nvSpPr>
        <dsp:cNvPr id="0" name=""/>
        <dsp:cNvSpPr/>
      </dsp:nvSpPr>
      <dsp:spPr>
        <a:xfrm>
          <a:off x="7014191" y="373947"/>
          <a:ext cx="1593465" cy="956079"/>
        </a:xfrm>
        <a:prstGeom prst="rect">
          <a:avLst/>
        </a:prstGeom>
        <a:solidFill>
          <a:schemeClr val="accent4">
            <a:hueOff val="-878036"/>
            <a:satOff val="9915"/>
            <a:lumOff val="531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Tonsillitis</a:t>
          </a:r>
          <a:endParaRPr lang="hi-IN" sz="1400" b="0" i="0" u="none" kern="1200" dirty="0">
            <a:solidFill>
              <a:schemeClr val="tx1"/>
            </a:solidFill>
          </a:endParaRPr>
        </a:p>
      </dsp:txBody>
      <dsp:txXfrm>
        <a:off x="7014191" y="373947"/>
        <a:ext cx="1593465" cy="956079"/>
      </dsp:txXfrm>
    </dsp:sp>
    <dsp:sp modelId="{1D8C99A6-3F46-485B-A0E5-3D2B0BD541EC}">
      <dsp:nvSpPr>
        <dsp:cNvPr id="0" name=""/>
        <dsp:cNvSpPr/>
      </dsp:nvSpPr>
      <dsp:spPr>
        <a:xfrm>
          <a:off x="2943" y="1489373"/>
          <a:ext cx="1593465" cy="956079"/>
        </a:xfrm>
        <a:prstGeom prst="rect">
          <a:avLst/>
        </a:prstGeom>
        <a:solidFill>
          <a:schemeClr val="accent4">
            <a:hueOff val="-1097546"/>
            <a:satOff val="12394"/>
            <a:lumOff val="664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Urinary tract infection</a:t>
          </a:r>
          <a:endParaRPr lang="hi-IN" sz="1400" b="0" i="0" u="none" kern="1200" dirty="0">
            <a:solidFill>
              <a:schemeClr val="tx1"/>
            </a:solidFill>
          </a:endParaRPr>
        </a:p>
      </dsp:txBody>
      <dsp:txXfrm>
        <a:off x="2943" y="1489373"/>
        <a:ext cx="1593465" cy="956079"/>
      </dsp:txXfrm>
    </dsp:sp>
    <dsp:sp modelId="{053AB9B3-08D3-4FA5-B9D2-6BF48E77C159}">
      <dsp:nvSpPr>
        <dsp:cNvPr id="0" name=""/>
        <dsp:cNvSpPr/>
      </dsp:nvSpPr>
      <dsp:spPr>
        <a:xfrm>
          <a:off x="1755755" y="1489373"/>
          <a:ext cx="1593465" cy="956079"/>
        </a:xfrm>
        <a:prstGeom prst="rect">
          <a:avLst/>
        </a:prstGeom>
        <a:solidFill>
          <a:schemeClr val="accent4">
            <a:hueOff val="-1317055"/>
            <a:satOff val="14873"/>
            <a:lumOff val="797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Uterine Fibroid</a:t>
          </a:r>
          <a:endParaRPr lang="hi-IN" sz="1400" b="0" i="0" u="none" kern="1200" dirty="0">
            <a:solidFill>
              <a:schemeClr val="tx1"/>
            </a:solidFill>
          </a:endParaRPr>
        </a:p>
      </dsp:txBody>
      <dsp:txXfrm>
        <a:off x="1755755" y="1489373"/>
        <a:ext cx="1593465" cy="956079"/>
      </dsp:txXfrm>
    </dsp:sp>
    <dsp:sp modelId="{B6A5839B-072E-4340-BE7C-0CBF8974D4F4}">
      <dsp:nvSpPr>
        <dsp:cNvPr id="0" name=""/>
        <dsp:cNvSpPr/>
      </dsp:nvSpPr>
      <dsp:spPr>
        <a:xfrm>
          <a:off x="3508567" y="1489373"/>
          <a:ext cx="1593465" cy="956079"/>
        </a:xfrm>
        <a:prstGeom prst="rect">
          <a:avLst/>
        </a:prstGeom>
        <a:solidFill>
          <a:schemeClr val="accent4">
            <a:hueOff val="-1536564"/>
            <a:satOff val="17351"/>
            <a:lumOff val="930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Vaginal disorders</a:t>
          </a:r>
          <a:endParaRPr lang="hi-IN" sz="1400" b="0" i="0" u="none" kern="1200" dirty="0">
            <a:solidFill>
              <a:schemeClr val="tx1"/>
            </a:solidFill>
          </a:endParaRPr>
        </a:p>
      </dsp:txBody>
      <dsp:txXfrm>
        <a:off x="3508567" y="1489373"/>
        <a:ext cx="1593465" cy="956079"/>
      </dsp:txXfrm>
    </dsp:sp>
    <dsp:sp modelId="{93832892-6194-46A1-95F4-F58D85D4F1EA}">
      <dsp:nvSpPr>
        <dsp:cNvPr id="0" name=""/>
        <dsp:cNvSpPr/>
      </dsp:nvSpPr>
      <dsp:spPr>
        <a:xfrm>
          <a:off x="5261379" y="1489373"/>
          <a:ext cx="1593465" cy="956079"/>
        </a:xfrm>
        <a:prstGeom prst="rect">
          <a:avLst/>
        </a:prstGeom>
        <a:solidFill>
          <a:schemeClr val="accent4">
            <a:hueOff val="-1756073"/>
            <a:satOff val="19830"/>
            <a:lumOff val="1063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solidFill>
                <a:schemeClr val="tx1"/>
              </a:solidFill>
            </a:rPr>
            <a:t>Weight Loss</a:t>
          </a:r>
          <a:endParaRPr lang="hi-IN" sz="1400" b="0" i="0" u="none" kern="1200">
            <a:solidFill>
              <a:schemeClr val="tx1"/>
            </a:solidFill>
          </a:endParaRPr>
        </a:p>
      </dsp:txBody>
      <dsp:txXfrm>
        <a:off x="5261379" y="1489373"/>
        <a:ext cx="1593465" cy="956079"/>
      </dsp:txXfrm>
    </dsp:sp>
    <dsp:sp modelId="{FFAFF5A4-1B56-4EDC-804F-9851214A0933}">
      <dsp:nvSpPr>
        <dsp:cNvPr id="0" name=""/>
        <dsp:cNvSpPr/>
      </dsp:nvSpPr>
      <dsp:spPr>
        <a:xfrm>
          <a:off x="7014191" y="1489373"/>
          <a:ext cx="1593465" cy="956079"/>
        </a:xfrm>
        <a:prstGeom prst="rect">
          <a:avLst/>
        </a:prstGeom>
        <a:solidFill>
          <a:schemeClr val="accent4">
            <a:hueOff val="-1975582"/>
            <a:satOff val="22309"/>
            <a:lumOff val="1196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and man</a:t>
          </a:r>
          <a:r>
            <a:rPr lang="en-US" sz="1400" b="0" i="0" u="none" kern="1200" baseline="0" dirty="0">
              <a:solidFill>
                <a:schemeClr val="tx1"/>
              </a:solidFill>
            </a:rPr>
            <a:t>y more…</a:t>
          </a:r>
          <a:endParaRPr lang="hi-IN" sz="1400" b="0" i="0" u="none" kern="1200" dirty="0">
            <a:solidFill>
              <a:schemeClr val="tx1"/>
            </a:solidFill>
          </a:endParaRPr>
        </a:p>
      </dsp:txBody>
      <dsp:txXfrm>
        <a:off x="7014191" y="1489373"/>
        <a:ext cx="1593465" cy="956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AC471-9F1E-4B03-83B3-CA7E3CF24F6A}">
      <dsp:nvSpPr>
        <dsp:cNvPr id="0" name=""/>
        <dsp:cNvSpPr/>
      </dsp:nvSpPr>
      <dsp:spPr>
        <a:xfrm>
          <a:off x="840878" y="2278"/>
          <a:ext cx="2165263" cy="1299157"/>
        </a:xfrm>
        <a:prstGeom prst="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0070C0"/>
            </a:buClr>
            <a:buSzPct val="70000"/>
            <a:buFont typeface="Arial" panose="020B0604020202020204" pitchFamily="34" charset="0"/>
            <a:buNone/>
          </a:pPr>
          <a:r>
            <a:rPr lang="en-US" sz="1400" b="0" i="0" u="none" kern="1200"/>
            <a:t>Cancer</a:t>
          </a:r>
          <a:endParaRPr lang="hi-IN" sz="1400" kern="1200" dirty="0"/>
        </a:p>
      </dsp:txBody>
      <dsp:txXfrm>
        <a:off x="840878" y="2278"/>
        <a:ext cx="2165263" cy="1299157"/>
      </dsp:txXfrm>
    </dsp:sp>
    <dsp:sp modelId="{A9EF6D67-47CE-48F7-9928-0912F91D27CB}">
      <dsp:nvSpPr>
        <dsp:cNvPr id="0" name=""/>
        <dsp:cNvSpPr/>
      </dsp:nvSpPr>
      <dsp:spPr>
        <a:xfrm>
          <a:off x="3222668" y="2278"/>
          <a:ext cx="2165263" cy="1299157"/>
        </a:xfrm>
        <a:prstGeom prst="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t>HIV / AIDS</a:t>
          </a:r>
          <a:endParaRPr lang="hi-IN" sz="1400" b="0" i="0" u="none" kern="1200" dirty="0"/>
        </a:p>
      </dsp:txBody>
      <dsp:txXfrm>
        <a:off x="3222668" y="2278"/>
        <a:ext cx="2165263" cy="1299157"/>
      </dsp:txXfrm>
    </dsp:sp>
    <dsp:sp modelId="{FFE683AD-FDA6-426D-BB47-6F0533074F77}">
      <dsp:nvSpPr>
        <dsp:cNvPr id="0" name=""/>
        <dsp:cNvSpPr/>
      </dsp:nvSpPr>
      <dsp:spPr>
        <a:xfrm>
          <a:off x="5604457" y="2278"/>
          <a:ext cx="2165263" cy="1299157"/>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t>Parkinson’s disease</a:t>
          </a:r>
          <a:endParaRPr lang="hi-IN" sz="1400" b="0" i="0" u="none" kern="1200" dirty="0"/>
        </a:p>
      </dsp:txBody>
      <dsp:txXfrm>
        <a:off x="5604457" y="2278"/>
        <a:ext cx="2165263" cy="1299157"/>
      </dsp:txXfrm>
    </dsp:sp>
    <dsp:sp modelId="{8A372DC0-5D03-4268-AF8D-759EC83160A0}">
      <dsp:nvSpPr>
        <dsp:cNvPr id="0" name=""/>
        <dsp:cNvSpPr/>
      </dsp:nvSpPr>
      <dsp:spPr>
        <a:xfrm>
          <a:off x="840878" y="1517963"/>
          <a:ext cx="2165263" cy="1299157"/>
        </a:xfrm>
        <a:prstGeom prst="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t>Neurological disorders</a:t>
          </a:r>
          <a:endParaRPr lang="hi-IN" sz="1400" b="0" i="0" u="none" kern="1200" dirty="0"/>
        </a:p>
      </dsp:txBody>
      <dsp:txXfrm>
        <a:off x="840878" y="1517963"/>
        <a:ext cx="2165263" cy="1299157"/>
      </dsp:txXfrm>
    </dsp:sp>
    <dsp:sp modelId="{A72A92F5-08B0-4B50-8A57-AC3ED6FC7B0C}">
      <dsp:nvSpPr>
        <dsp:cNvPr id="0" name=""/>
        <dsp:cNvSpPr/>
      </dsp:nvSpPr>
      <dsp:spPr>
        <a:xfrm>
          <a:off x="3222668" y="1517963"/>
          <a:ext cx="2165263" cy="1299157"/>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t>Paralysis</a:t>
          </a:r>
          <a:endParaRPr lang="hi-IN" sz="1400" b="0" i="0" u="none" kern="1200" dirty="0"/>
        </a:p>
      </dsp:txBody>
      <dsp:txXfrm>
        <a:off x="3222668" y="1517963"/>
        <a:ext cx="2165263" cy="1299157"/>
      </dsp:txXfrm>
    </dsp:sp>
    <dsp:sp modelId="{E7FC5433-1C54-4EC8-9843-B6745C582745}">
      <dsp:nvSpPr>
        <dsp:cNvPr id="0" name=""/>
        <dsp:cNvSpPr/>
      </dsp:nvSpPr>
      <dsp:spPr>
        <a:xfrm>
          <a:off x="5604457" y="1517963"/>
          <a:ext cx="2165263" cy="1299157"/>
        </a:xfrm>
        <a:prstGeom prst="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t>Multiple</a:t>
          </a:r>
          <a:r>
            <a:rPr lang="en-US" sz="1400" b="0" i="0" u="none" kern="1200" baseline="0" dirty="0"/>
            <a:t> sclerosis</a:t>
          </a:r>
          <a:endParaRPr lang="hi-IN" sz="1400" b="0" i="0" u="none" kern="1200" dirty="0"/>
        </a:p>
      </dsp:txBody>
      <dsp:txXfrm>
        <a:off x="5604457" y="1517963"/>
        <a:ext cx="2165263" cy="1299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F2FF5-9266-4697-89A4-C12C9EBA1CE0}">
      <dsp:nvSpPr>
        <dsp:cNvPr id="0" name=""/>
        <dsp:cNvSpPr/>
      </dsp:nvSpPr>
      <dsp:spPr>
        <a:xfrm>
          <a:off x="161381" y="1439"/>
          <a:ext cx="1732405" cy="1039443"/>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altLang="en-US" sz="1600" kern="1200" dirty="0">
              <a:solidFill>
                <a:schemeClr val="tx1"/>
              </a:solidFill>
              <a:cs typeface="Arial" pitchFamily="34" charset="0"/>
            </a:rPr>
            <a:t>Kidney Cleanse (video available )</a:t>
          </a:r>
          <a:endParaRPr lang="hi-IN" sz="1600" kern="1200" dirty="0">
            <a:solidFill>
              <a:schemeClr val="tx1"/>
            </a:solidFill>
          </a:endParaRPr>
        </a:p>
      </dsp:txBody>
      <dsp:txXfrm>
        <a:off x="161381" y="1439"/>
        <a:ext cx="1732405" cy="1039443"/>
      </dsp:txXfrm>
    </dsp:sp>
    <dsp:sp modelId="{CFD6B521-F92C-4A12-B928-D4206BA78AE4}">
      <dsp:nvSpPr>
        <dsp:cNvPr id="0" name=""/>
        <dsp:cNvSpPr/>
      </dsp:nvSpPr>
      <dsp:spPr>
        <a:xfrm>
          <a:off x="2067027" y="1439"/>
          <a:ext cx="1732405" cy="1039443"/>
        </a:xfrm>
        <a:prstGeom prst="rect">
          <a:avLst/>
        </a:prstGeom>
        <a:solidFill>
          <a:schemeClr val="accent4">
            <a:hueOff val="-179598"/>
            <a:satOff val="2028"/>
            <a:lumOff val="108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tx1"/>
              </a:solidFill>
              <a:cs typeface="Arial" pitchFamily="34" charset="0"/>
            </a:rPr>
            <a:t>Acidity Cleanse </a:t>
          </a:r>
        </a:p>
        <a:p>
          <a:pPr marL="0" lvl="0" indent="0" algn="ctr" defTabSz="711200">
            <a:lnSpc>
              <a:spcPct val="90000"/>
            </a:lnSpc>
            <a:spcBef>
              <a:spcPct val="0"/>
            </a:spcBef>
            <a:spcAft>
              <a:spcPct val="35000"/>
            </a:spcAft>
            <a:buNone/>
          </a:pPr>
          <a:r>
            <a:rPr lang="en-US" altLang="en-US" sz="1600" kern="1200" dirty="0">
              <a:solidFill>
                <a:schemeClr val="tx1"/>
              </a:solidFill>
              <a:cs typeface="Arial" pitchFamily="34" charset="0"/>
            </a:rPr>
            <a:t>( -- do --)</a:t>
          </a:r>
        </a:p>
      </dsp:txBody>
      <dsp:txXfrm>
        <a:off x="2067027" y="1439"/>
        <a:ext cx="1732405" cy="1039443"/>
      </dsp:txXfrm>
    </dsp:sp>
    <dsp:sp modelId="{240E24C5-E8FF-459F-A07E-3FAD95CF5BD2}">
      <dsp:nvSpPr>
        <dsp:cNvPr id="0" name=""/>
        <dsp:cNvSpPr/>
      </dsp:nvSpPr>
      <dsp:spPr>
        <a:xfrm>
          <a:off x="3972673" y="1439"/>
          <a:ext cx="1732405" cy="1039443"/>
        </a:xfrm>
        <a:prstGeom prst="rect">
          <a:avLst/>
        </a:prstGeom>
        <a:solidFill>
          <a:schemeClr val="accent4">
            <a:hueOff val="-359197"/>
            <a:satOff val="4056"/>
            <a:lumOff val="217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tx1"/>
              </a:solidFill>
              <a:cs typeface="Arial" pitchFamily="34" charset="0"/>
            </a:rPr>
            <a:t>Parasite Cleanse ( -- do --)</a:t>
          </a:r>
        </a:p>
      </dsp:txBody>
      <dsp:txXfrm>
        <a:off x="3972673" y="1439"/>
        <a:ext cx="1732405" cy="1039443"/>
      </dsp:txXfrm>
    </dsp:sp>
    <dsp:sp modelId="{0B40A314-69DE-4403-8B91-6388B4C72C03}">
      <dsp:nvSpPr>
        <dsp:cNvPr id="0" name=""/>
        <dsp:cNvSpPr/>
      </dsp:nvSpPr>
      <dsp:spPr>
        <a:xfrm>
          <a:off x="5878320" y="1439"/>
          <a:ext cx="1732405" cy="1039443"/>
        </a:xfrm>
        <a:prstGeom prst="rect">
          <a:avLst/>
        </a:prstGeom>
        <a:solidFill>
          <a:schemeClr val="accent4">
            <a:hueOff val="-538795"/>
            <a:satOff val="6084"/>
            <a:lumOff val="326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a:solidFill>
                <a:schemeClr val="tx1"/>
              </a:solidFill>
              <a:cs typeface="Arial" pitchFamily="34" charset="0"/>
            </a:rPr>
            <a:t>Liver Cleanse (Master Cleanse) ( -- do --)</a:t>
          </a:r>
          <a:endParaRPr lang="en-US" altLang="en-US" sz="1600" kern="1200" dirty="0">
            <a:solidFill>
              <a:schemeClr val="tx1"/>
            </a:solidFill>
            <a:cs typeface="Arial" pitchFamily="34" charset="0"/>
          </a:endParaRPr>
        </a:p>
      </dsp:txBody>
      <dsp:txXfrm>
        <a:off x="5878320" y="1439"/>
        <a:ext cx="1732405" cy="1039443"/>
      </dsp:txXfrm>
    </dsp:sp>
    <dsp:sp modelId="{A68F4708-56CA-40E3-A9DD-7C6E5DE930E0}">
      <dsp:nvSpPr>
        <dsp:cNvPr id="0" name=""/>
        <dsp:cNvSpPr/>
      </dsp:nvSpPr>
      <dsp:spPr>
        <a:xfrm>
          <a:off x="161381" y="1214123"/>
          <a:ext cx="1732405" cy="1039443"/>
        </a:xfrm>
        <a:prstGeom prst="rect">
          <a:avLst/>
        </a:prstGeom>
        <a:solidFill>
          <a:schemeClr val="accent4">
            <a:hueOff val="-718393"/>
            <a:satOff val="8112"/>
            <a:lumOff val="434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tx1"/>
              </a:solidFill>
              <a:cs typeface="Arial" pitchFamily="34" charset="0"/>
            </a:rPr>
            <a:t>Joint Cleanse </a:t>
          </a:r>
        </a:p>
        <a:p>
          <a:pPr marL="0" lvl="0" indent="0" algn="ctr" defTabSz="711200">
            <a:lnSpc>
              <a:spcPct val="90000"/>
            </a:lnSpc>
            <a:spcBef>
              <a:spcPct val="0"/>
            </a:spcBef>
            <a:spcAft>
              <a:spcPct val="35000"/>
            </a:spcAft>
            <a:buNone/>
          </a:pPr>
          <a:r>
            <a:rPr lang="en-US" altLang="en-US" sz="1600" kern="1200" dirty="0">
              <a:solidFill>
                <a:schemeClr val="tx1"/>
              </a:solidFill>
              <a:cs typeface="Arial" pitchFamily="34" charset="0"/>
            </a:rPr>
            <a:t>( -- do --)</a:t>
          </a:r>
        </a:p>
      </dsp:txBody>
      <dsp:txXfrm>
        <a:off x="161381" y="1214123"/>
        <a:ext cx="1732405" cy="1039443"/>
      </dsp:txXfrm>
    </dsp:sp>
    <dsp:sp modelId="{34DCDD5C-BC15-43B0-8C6A-A3FAD2109D35}">
      <dsp:nvSpPr>
        <dsp:cNvPr id="0" name=""/>
        <dsp:cNvSpPr/>
      </dsp:nvSpPr>
      <dsp:spPr>
        <a:xfrm>
          <a:off x="2067027" y="1214123"/>
          <a:ext cx="1732405" cy="1039443"/>
        </a:xfrm>
        <a:prstGeom prst="rect">
          <a:avLst/>
        </a:prstGeom>
        <a:solidFill>
          <a:schemeClr val="accent4">
            <a:hueOff val="-897992"/>
            <a:satOff val="10140"/>
            <a:lumOff val="543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tx1"/>
              </a:solidFill>
              <a:cs typeface="Arial" pitchFamily="34" charset="0"/>
            </a:rPr>
            <a:t>Fat Cleanse </a:t>
          </a:r>
        </a:p>
        <a:p>
          <a:pPr marL="0" lvl="0" indent="0" algn="ctr" defTabSz="711200">
            <a:lnSpc>
              <a:spcPct val="90000"/>
            </a:lnSpc>
            <a:spcBef>
              <a:spcPct val="0"/>
            </a:spcBef>
            <a:spcAft>
              <a:spcPct val="35000"/>
            </a:spcAft>
            <a:buNone/>
          </a:pPr>
          <a:r>
            <a:rPr lang="en-US" altLang="en-US" sz="1600" kern="1200" dirty="0">
              <a:solidFill>
                <a:schemeClr val="tx1"/>
              </a:solidFill>
              <a:cs typeface="Arial" pitchFamily="34" charset="0"/>
            </a:rPr>
            <a:t>( -- do --)</a:t>
          </a:r>
        </a:p>
      </dsp:txBody>
      <dsp:txXfrm>
        <a:off x="2067027" y="1214123"/>
        <a:ext cx="1732405" cy="1039443"/>
      </dsp:txXfrm>
    </dsp:sp>
    <dsp:sp modelId="{C27B854E-2B12-4624-A13B-46391863A3C3}">
      <dsp:nvSpPr>
        <dsp:cNvPr id="0" name=""/>
        <dsp:cNvSpPr/>
      </dsp:nvSpPr>
      <dsp:spPr>
        <a:xfrm>
          <a:off x="3972673" y="1214123"/>
          <a:ext cx="1732405" cy="1039443"/>
        </a:xfrm>
        <a:prstGeom prst="rect">
          <a:avLst/>
        </a:prstGeom>
        <a:solidFill>
          <a:schemeClr val="accent4">
            <a:hueOff val="-1077590"/>
            <a:satOff val="12169"/>
            <a:lumOff val="652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solidFill>
                <a:schemeClr val="tx1"/>
              </a:solidFill>
            </a:rPr>
            <a:t>Colon Cleanse </a:t>
          </a:r>
          <a:endParaRPr lang="en-IN" sz="1600" kern="1200" dirty="0">
            <a:solidFill>
              <a:schemeClr val="tx1"/>
            </a:solidFill>
          </a:endParaRPr>
        </a:p>
      </dsp:txBody>
      <dsp:txXfrm>
        <a:off x="3972673" y="1214123"/>
        <a:ext cx="1732405" cy="1039443"/>
      </dsp:txXfrm>
    </dsp:sp>
    <dsp:sp modelId="{17F6EEF5-3014-4238-A314-061B9801F1EE}">
      <dsp:nvSpPr>
        <dsp:cNvPr id="0" name=""/>
        <dsp:cNvSpPr/>
      </dsp:nvSpPr>
      <dsp:spPr>
        <a:xfrm>
          <a:off x="5878320" y="1214123"/>
          <a:ext cx="1732405" cy="1039443"/>
        </a:xfrm>
        <a:prstGeom prst="rect">
          <a:avLst/>
        </a:prstGeom>
        <a:solidFill>
          <a:schemeClr val="accent4">
            <a:hueOff val="-1257188"/>
            <a:satOff val="14197"/>
            <a:lumOff val="761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solidFill>
                <a:schemeClr val="tx1"/>
              </a:solidFill>
            </a:rPr>
            <a:t>Mouth Cleanse </a:t>
          </a:r>
          <a:endParaRPr lang="en-IN" sz="1600" kern="1200" dirty="0">
            <a:solidFill>
              <a:schemeClr val="tx1"/>
            </a:solidFill>
          </a:endParaRPr>
        </a:p>
      </dsp:txBody>
      <dsp:txXfrm>
        <a:off x="5878320" y="1214123"/>
        <a:ext cx="1732405" cy="1039443"/>
      </dsp:txXfrm>
    </dsp:sp>
    <dsp:sp modelId="{2B5744DD-273B-49E9-9197-46007E8ABDF9}">
      <dsp:nvSpPr>
        <dsp:cNvPr id="0" name=""/>
        <dsp:cNvSpPr/>
      </dsp:nvSpPr>
      <dsp:spPr>
        <a:xfrm>
          <a:off x="161381" y="2426807"/>
          <a:ext cx="1732405" cy="1039443"/>
        </a:xfrm>
        <a:prstGeom prst="rect">
          <a:avLst/>
        </a:prstGeom>
        <a:solidFill>
          <a:schemeClr val="accent4">
            <a:hueOff val="-1436787"/>
            <a:satOff val="16225"/>
            <a:lumOff val="869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Ovary and PCOS Cleanse</a:t>
          </a:r>
          <a:endParaRPr lang="en-US" sz="1600" kern="1200" dirty="0">
            <a:solidFill>
              <a:schemeClr val="tx1"/>
            </a:solidFill>
          </a:endParaRPr>
        </a:p>
      </dsp:txBody>
      <dsp:txXfrm>
        <a:off x="161381" y="2426807"/>
        <a:ext cx="1732405" cy="1039443"/>
      </dsp:txXfrm>
    </dsp:sp>
    <dsp:sp modelId="{BA485E30-865D-441D-B9F9-0E1E3E97DA12}">
      <dsp:nvSpPr>
        <dsp:cNvPr id="0" name=""/>
        <dsp:cNvSpPr/>
      </dsp:nvSpPr>
      <dsp:spPr>
        <a:xfrm>
          <a:off x="2067027" y="2426807"/>
          <a:ext cx="1732405" cy="1039443"/>
        </a:xfrm>
        <a:prstGeom prst="rect">
          <a:avLst/>
        </a:prstGeom>
        <a:solidFill>
          <a:schemeClr val="accent4">
            <a:hueOff val="-1616385"/>
            <a:satOff val="18253"/>
            <a:lumOff val="978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solidFill>
                <a:schemeClr val="tx1"/>
              </a:solidFill>
            </a:rPr>
            <a:t>Uterus &amp; </a:t>
          </a:r>
          <a:r>
            <a:rPr lang="en-US" sz="1600" kern="1200">
              <a:solidFill>
                <a:schemeClr val="tx1"/>
              </a:solidFill>
            </a:rPr>
            <a:t>Fertility </a:t>
          </a:r>
          <a:r>
            <a:rPr lang="en-IN" sz="1600" kern="1200">
              <a:solidFill>
                <a:schemeClr val="tx1"/>
              </a:solidFill>
            </a:rPr>
            <a:t> Cleanse </a:t>
          </a:r>
          <a:endParaRPr lang="en-IN" sz="1600" kern="1200" dirty="0">
            <a:solidFill>
              <a:schemeClr val="tx1"/>
            </a:solidFill>
          </a:endParaRPr>
        </a:p>
      </dsp:txBody>
      <dsp:txXfrm>
        <a:off x="2067027" y="2426807"/>
        <a:ext cx="1732405" cy="1039443"/>
      </dsp:txXfrm>
    </dsp:sp>
    <dsp:sp modelId="{F9F5F9B4-5F79-4F48-988B-A674BEBFECB9}">
      <dsp:nvSpPr>
        <dsp:cNvPr id="0" name=""/>
        <dsp:cNvSpPr/>
      </dsp:nvSpPr>
      <dsp:spPr>
        <a:xfrm>
          <a:off x="3972673" y="2426807"/>
          <a:ext cx="1732405" cy="1039443"/>
        </a:xfrm>
        <a:prstGeom prst="rect">
          <a:avLst/>
        </a:prstGeom>
        <a:solidFill>
          <a:schemeClr val="accent4">
            <a:hueOff val="-1795984"/>
            <a:satOff val="20281"/>
            <a:lumOff val="1087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Fallopian Tube Cleanse</a:t>
          </a:r>
          <a:endParaRPr lang="en-US" sz="1600" kern="1200" dirty="0">
            <a:solidFill>
              <a:schemeClr val="tx1"/>
            </a:solidFill>
          </a:endParaRPr>
        </a:p>
      </dsp:txBody>
      <dsp:txXfrm>
        <a:off x="3972673" y="2426807"/>
        <a:ext cx="1732405" cy="1039443"/>
      </dsp:txXfrm>
    </dsp:sp>
    <dsp:sp modelId="{D90FED18-2839-4932-A828-36371CC64873}">
      <dsp:nvSpPr>
        <dsp:cNvPr id="0" name=""/>
        <dsp:cNvSpPr/>
      </dsp:nvSpPr>
      <dsp:spPr>
        <a:xfrm>
          <a:off x="5878320" y="2426807"/>
          <a:ext cx="1732405" cy="1039443"/>
        </a:xfrm>
        <a:prstGeom prst="rect">
          <a:avLst/>
        </a:prstGeom>
        <a:solidFill>
          <a:schemeClr val="accent4">
            <a:hueOff val="-1975582"/>
            <a:satOff val="22309"/>
            <a:lumOff val="1196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Vagina Cleanse</a:t>
          </a:r>
        </a:p>
      </dsp:txBody>
      <dsp:txXfrm>
        <a:off x="5878320" y="2426807"/>
        <a:ext cx="1732405" cy="10394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F2FF5-9266-4697-89A4-C12C9EBA1CE0}">
      <dsp:nvSpPr>
        <dsp:cNvPr id="0" name=""/>
        <dsp:cNvSpPr/>
      </dsp:nvSpPr>
      <dsp:spPr>
        <a:xfrm>
          <a:off x="1023" y="444643"/>
          <a:ext cx="1289201" cy="773520"/>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Anger Cleanse</a:t>
          </a:r>
          <a:endParaRPr lang="hi-IN" sz="1600" kern="1200" dirty="0">
            <a:solidFill>
              <a:schemeClr val="tx1"/>
            </a:solidFill>
          </a:endParaRPr>
        </a:p>
      </dsp:txBody>
      <dsp:txXfrm>
        <a:off x="1023" y="444643"/>
        <a:ext cx="1289201" cy="773520"/>
      </dsp:txXfrm>
    </dsp:sp>
    <dsp:sp modelId="{4580A514-EB38-4B82-9471-83465B236DE3}">
      <dsp:nvSpPr>
        <dsp:cNvPr id="0" name=""/>
        <dsp:cNvSpPr/>
      </dsp:nvSpPr>
      <dsp:spPr>
        <a:xfrm>
          <a:off x="1419144" y="444643"/>
          <a:ext cx="1289201" cy="773520"/>
        </a:xfrm>
        <a:prstGeom prst="rect">
          <a:avLst/>
        </a:prstGeom>
        <a:solidFill>
          <a:schemeClr val="accent4">
            <a:hueOff val="-131705"/>
            <a:satOff val="1487"/>
            <a:lumOff val="79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Body </a:t>
          </a:r>
          <a:r>
            <a:rPr lang="en-US" sz="1600" kern="1200" dirty="0" err="1">
              <a:solidFill>
                <a:schemeClr val="tx1"/>
              </a:solidFill>
              <a:latin typeface="ArialMT"/>
            </a:rPr>
            <a:t>Odour</a:t>
          </a:r>
          <a:r>
            <a:rPr lang="en-US" sz="1600" kern="1200" dirty="0">
              <a:solidFill>
                <a:schemeClr val="tx1"/>
              </a:solidFill>
              <a:latin typeface="ArialMT"/>
            </a:rPr>
            <a:t> Cleanse</a:t>
          </a:r>
          <a:endParaRPr lang="hi-IN" sz="1600" kern="1200" dirty="0">
            <a:solidFill>
              <a:schemeClr val="tx1"/>
            </a:solidFill>
          </a:endParaRPr>
        </a:p>
      </dsp:txBody>
      <dsp:txXfrm>
        <a:off x="1419144" y="444643"/>
        <a:ext cx="1289201" cy="773520"/>
      </dsp:txXfrm>
    </dsp:sp>
    <dsp:sp modelId="{34740DE7-D441-410E-B9FE-435311E421F6}">
      <dsp:nvSpPr>
        <dsp:cNvPr id="0" name=""/>
        <dsp:cNvSpPr/>
      </dsp:nvSpPr>
      <dsp:spPr>
        <a:xfrm>
          <a:off x="2837265" y="444643"/>
          <a:ext cx="1289201" cy="773520"/>
        </a:xfrm>
        <a:prstGeom prst="rect">
          <a:avLst/>
        </a:prstGeom>
        <a:solidFill>
          <a:schemeClr val="accent4">
            <a:hueOff val="-263411"/>
            <a:satOff val="2975"/>
            <a:lumOff val="159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Breast Cleanse</a:t>
          </a:r>
        </a:p>
      </dsp:txBody>
      <dsp:txXfrm>
        <a:off x="2837265" y="444643"/>
        <a:ext cx="1289201" cy="773520"/>
      </dsp:txXfrm>
    </dsp:sp>
    <dsp:sp modelId="{8D952C7D-85BF-4A20-ABF1-C48581102EAC}">
      <dsp:nvSpPr>
        <dsp:cNvPr id="0" name=""/>
        <dsp:cNvSpPr/>
      </dsp:nvSpPr>
      <dsp:spPr>
        <a:xfrm>
          <a:off x="4255387" y="444643"/>
          <a:ext cx="1289201" cy="773520"/>
        </a:xfrm>
        <a:prstGeom prst="rect">
          <a:avLst/>
        </a:prstGeom>
        <a:solidFill>
          <a:schemeClr val="accent4">
            <a:hueOff val="-395116"/>
            <a:satOff val="4462"/>
            <a:lumOff val="239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Depression Cleanse</a:t>
          </a:r>
        </a:p>
      </dsp:txBody>
      <dsp:txXfrm>
        <a:off x="4255387" y="444643"/>
        <a:ext cx="1289201" cy="773520"/>
      </dsp:txXfrm>
    </dsp:sp>
    <dsp:sp modelId="{40D4E13C-7B61-486C-B473-F4DEC41BB1A8}">
      <dsp:nvSpPr>
        <dsp:cNvPr id="0" name=""/>
        <dsp:cNvSpPr/>
      </dsp:nvSpPr>
      <dsp:spPr>
        <a:xfrm>
          <a:off x="5673508" y="444643"/>
          <a:ext cx="1289201" cy="773520"/>
        </a:xfrm>
        <a:prstGeom prst="rect">
          <a:avLst/>
        </a:prstGeom>
        <a:solidFill>
          <a:schemeClr val="accent4">
            <a:hueOff val="-526822"/>
            <a:satOff val="5949"/>
            <a:lumOff val="318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Ear Cleanse</a:t>
          </a:r>
        </a:p>
      </dsp:txBody>
      <dsp:txXfrm>
        <a:off x="5673508" y="444643"/>
        <a:ext cx="1289201" cy="773520"/>
      </dsp:txXfrm>
    </dsp:sp>
    <dsp:sp modelId="{428DF6E5-9BD4-4A99-B653-BCCAFBA5523D}">
      <dsp:nvSpPr>
        <dsp:cNvPr id="0" name=""/>
        <dsp:cNvSpPr/>
      </dsp:nvSpPr>
      <dsp:spPr>
        <a:xfrm>
          <a:off x="7091629" y="444643"/>
          <a:ext cx="1289201" cy="773520"/>
        </a:xfrm>
        <a:prstGeom prst="rect">
          <a:avLst/>
        </a:prstGeom>
        <a:solidFill>
          <a:schemeClr val="accent4">
            <a:hueOff val="-658527"/>
            <a:satOff val="7436"/>
            <a:lumOff val="398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Eye Cleanse</a:t>
          </a:r>
        </a:p>
      </dsp:txBody>
      <dsp:txXfrm>
        <a:off x="7091629" y="444643"/>
        <a:ext cx="1289201" cy="773520"/>
      </dsp:txXfrm>
    </dsp:sp>
    <dsp:sp modelId="{F6E53002-8E4F-4CC2-BDD7-8F74AB4678CE}">
      <dsp:nvSpPr>
        <dsp:cNvPr id="0" name=""/>
        <dsp:cNvSpPr/>
      </dsp:nvSpPr>
      <dsp:spPr>
        <a:xfrm>
          <a:off x="1023" y="1347084"/>
          <a:ext cx="1289201" cy="773520"/>
        </a:xfrm>
        <a:prstGeom prst="rect">
          <a:avLst/>
        </a:prstGeom>
        <a:solidFill>
          <a:schemeClr val="accent4">
            <a:hueOff val="-790233"/>
            <a:satOff val="8924"/>
            <a:lumOff val="478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Hair Cleanse</a:t>
          </a:r>
        </a:p>
      </dsp:txBody>
      <dsp:txXfrm>
        <a:off x="1023" y="1347084"/>
        <a:ext cx="1289201" cy="773520"/>
      </dsp:txXfrm>
    </dsp:sp>
    <dsp:sp modelId="{D195F513-BB91-459A-9483-6819C10EEB0A}">
      <dsp:nvSpPr>
        <dsp:cNvPr id="0" name=""/>
        <dsp:cNvSpPr/>
      </dsp:nvSpPr>
      <dsp:spPr>
        <a:xfrm>
          <a:off x="1419144" y="1347084"/>
          <a:ext cx="1289201" cy="773520"/>
        </a:xfrm>
        <a:prstGeom prst="rect">
          <a:avLst/>
        </a:prstGeom>
        <a:solidFill>
          <a:schemeClr val="accent4">
            <a:hueOff val="-921938"/>
            <a:satOff val="10411"/>
            <a:lumOff val="558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Lung Cleanse</a:t>
          </a:r>
        </a:p>
      </dsp:txBody>
      <dsp:txXfrm>
        <a:off x="1419144" y="1347084"/>
        <a:ext cx="1289201" cy="773520"/>
      </dsp:txXfrm>
    </dsp:sp>
    <dsp:sp modelId="{6EC7C00A-B4DE-44F6-BDA0-AC869CD14CA7}">
      <dsp:nvSpPr>
        <dsp:cNvPr id="0" name=""/>
        <dsp:cNvSpPr/>
      </dsp:nvSpPr>
      <dsp:spPr>
        <a:xfrm>
          <a:off x="2837265" y="1347084"/>
          <a:ext cx="1289201" cy="773520"/>
        </a:xfrm>
        <a:prstGeom prst="rect">
          <a:avLst/>
        </a:prstGeom>
        <a:solidFill>
          <a:schemeClr val="accent4">
            <a:hueOff val="-1053644"/>
            <a:satOff val="11898"/>
            <a:lumOff val="63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0070C0"/>
            </a:buClr>
            <a:buNone/>
          </a:pPr>
          <a:r>
            <a:rPr lang="en-US" sz="1600" kern="1200" dirty="0">
              <a:solidFill>
                <a:schemeClr val="tx1"/>
              </a:solidFill>
              <a:latin typeface="ArialMT"/>
            </a:rPr>
            <a:t>Nose Cleanse</a:t>
          </a:r>
        </a:p>
      </dsp:txBody>
      <dsp:txXfrm>
        <a:off x="2837265" y="1347084"/>
        <a:ext cx="1289201" cy="773520"/>
      </dsp:txXfrm>
    </dsp:sp>
    <dsp:sp modelId="{FE4D1A0B-598F-431B-A884-E1D77E0C514C}">
      <dsp:nvSpPr>
        <dsp:cNvPr id="0" name=""/>
        <dsp:cNvSpPr/>
      </dsp:nvSpPr>
      <dsp:spPr>
        <a:xfrm>
          <a:off x="4255387" y="1347084"/>
          <a:ext cx="1289201" cy="773520"/>
        </a:xfrm>
        <a:prstGeom prst="rect">
          <a:avLst/>
        </a:prstGeom>
        <a:solidFill>
          <a:schemeClr val="accent4">
            <a:hueOff val="-1185349"/>
            <a:satOff val="13385"/>
            <a:lumOff val="717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Pancreas Cleanse</a:t>
          </a:r>
        </a:p>
      </dsp:txBody>
      <dsp:txXfrm>
        <a:off x="4255387" y="1347084"/>
        <a:ext cx="1289201" cy="773520"/>
      </dsp:txXfrm>
    </dsp:sp>
    <dsp:sp modelId="{0150B278-D4D6-4221-A005-185C2571073F}">
      <dsp:nvSpPr>
        <dsp:cNvPr id="0" name=""/>
        <dsp:cNvSpPr/>
      </dsp:nvSpPr>
      <dsp:spPr>
        <a:xfrm>
          <a:off x="5673508" y="1347084"/>
          <a:ext cx="1289201" cy="773520"/>
        </a:xfrm>
        <a:prstGeom prst="rect">
          <a:avLst/>
        </a:prstGeom>
        <a:solidFill>
          <a:schemeClr val="accent4">
            <a:hueOff val="-1317055"/>
            <a:satOff val="14873"/>
            <a:lumOff val="797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Prostrate Cleanse</a:t>
          </a:r>
        </a:p>
      </dsp:txBody>
      <dsp:txXfrm>
        <a:off x="5673508" y="1347084"/>
        <a:ext cx="1289201" cy="773520"/>
      </dsp:txXfrm>
    </dsp:sp>
    <dsp:sp modelId="{AB323565-F696-4F51-8051-B2889F15BDD3}">
      <dsp:nvSpPr>
        <dsp:cNvPr id="0" name=""/>
        <dsp:cNvSpPr/>
      </dsp:nvSpPr>
      <dsp:spPr>
        <a:xfrm>
          <a:off x="7091629" y="1347084"/>
          <a:ext cx="1289201" cy="773520"/>
        </a:xfrm>
        <a:prstGeom prst="rect">
          <a:avLst/>
        </a:prstGeom>
        <a:solidFill>
          <a:schemeClr val="accent4">
            <a:hueOff val="-1448760"/>
            <a:satOff val="16360"/>
            <a:lumOff val="877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Skin Cleanse</a:t>
          </a:r>
        </a:p>
      </dsp:txBody>
      <dsp:txXfrm>
        <a:off x="7091629" y="1347084"/>
        <a:ext cx="1289201" cy="773520"/>
      </dsp:txXfrm>
    </dsp:sp>
    <dsp:sp modelId="{356C288C-10B2-47E2-B4C6-BE5C459091DD}">
      <dsp:nvSpPr>
        <dsp:cNvPr id="0" name=""/>
        <dsp:cNvSpPr/>
      </dsp:nvSpPr>
      <dsp:spPr>
        <a:xfrm>
          <a:off x="1419144" y="2249525"/>
          <a:ext cx="1289201" cy="773520"/>
        </a:xfrm>
        <a:prstGeom prst="rect">
          <a:avLst/>
        </a:prstGeom>
        <a:solidFill>
          <a:schemeClr val="accent4">
            <a:hueOff val="-1580466"/>
            <a:satOff val="17847"/>
            <a:lumOff val="956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Throat Cleanse</a:t>
          </a:r>
        </a:p>
      </dsp:txBody>
      <dsp:txXfrm>
        <a:off x="1419144" y="2249525"/>
        <a:ext cx="1289201" cy="773520"/>
      </dsp:txXfrm>
    </dsp:sp>
    <dsp:sp modelId="{275C5A78-CEA1-4ABD-A450-AE8D73CC142B}">
      <dsp:nvSpPr>
        <dsp:cNvPr id="0" name=""/>
        <dsp:cNvSpPr/>
      </dsp:nvSpPr>
      <dsp:spPr>
        <a:xfrm>
          <a:off x="2837265" y="2249525"/>
          <a:ext cx="1289201" cy="773520"/>
        </a:xfrm>
        <a:prstGeom prst="rect">
          <a:avLst/>
        </a:prstGeom>
        <a:solidFill>
          <a:schemeClr val="accent4">
            <a:hueOff val="-1712171"/>
            <a:satOff val="19334"/>
            <a:lumOff val="1036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Thyroid Cleanse</a:t>
          </a:r>
        </a:p>
      </dsp:txBody>
      <dsp:txXfrm>
        <a:off x="2837265" y="2249525"/>
        <a:ext cx="1289201" cy="773520"/>
      </dsp:txXfrm>
    </dsp:sp>
    <dsp:sp modelId="{EFAB9E1B-431F-4410-AF62-E11F236E7F1F}">
      <dsp:nvSpPr>
        <dsp:cNvPr id="0" name=""/>
        <dsp:cNvSpPr/>
      </dsp:nvSpPr>
      <dsp:spPr>
        <a:xfrm>
          <a:off x="4255387" y="2249525"/>
          <a:ext cx="1289201" cy="773520"/>
        </a:xfrm>
        <a:prstGeom prst="rect">
          <a:avLst/>
        </a:prstGeom>
        <a:solidFill>
          <a:schemeClr val="accent4">
            <a:hueOff val="-1843876"/>
            <a:satOff val="20822"/>
            <a:lumOff val="1116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Tooth Cleanse</a:t>
          </a:r>
        </a:p>
      </dsp:txBody>
      <dsp:txXfrm>
        <a:off x="4255387" y="2249525"/>
        <a:ext cx="1289201" cy="773520"/>
      </dsp:txXfrm>
    </dsp:sp>
    <dsp:sp modelId="{5A0AD437-14A9-4567-A176-8C0F23F8AAF2}">
      <dsp:nvSpPr>
        <dsp:cNvPr id="0" name=""/>
        <dsp:cNvSpPr/>
      </dsp:nvSpPr>
      <dsp:spPr>
        <a:xfrm>
          <a:off x="5673508" y="2249525"/>
          <a:ext cx="1289201" cy="773520"/>
        </a:xfrm>
        <a:prstGeom prst="rect">
          <a:avLst/>
        </a:prstGeom>
        <a:solidFill>
          <a:schemeClr val="accent4">
            <a:hueOff val="-1975582"/>
            <a:satOff val="22309"/>
            <a:lumOff val="1196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ArialMT"/>
            </a:rPr>
            <a:t>Virility Cleanse</a:t>
          </a:r>
          <a:endParaRPr lang="en-IN" sz="1600" kern="1200" dirty="0">
            <a:solidFill>
              <a:schemeClr val="tx1"/>
            </a:solidFill>
          </a:endParaRPr>
        </a:p>
      </dsp:txBody>
      <dsp:txXfrm>
        <a:off x="5673508" y="2249525"/>
        <a:ext cx="1289201" cy="7735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F2FF5-9266-4697-89A4-C12C9EBA1CE0}">
      <dsp:nvSpPr>
        <dsp:cNvPr id="0" name=""/>
        <dsp:cNvSpPr/>
      </dsp:nvSpPr>
      <dsp:spPr>
        <a:xfrm>
          <a:off x="2890" y="449741"/>
          <a:ext cx="1565235" cy="939141"/>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rPr>
            <a:t>Burning sensation in the stomach</a:t>
          </a:r>
          <a:endParaRPr lang="hi-IN" sz="1600" kern="1200" dirty="0">
            <a:solidFill>
              <a:schemeClr val="tx1"/>
            </a:solidFill>
          </a:endParaRPr>
        </a:p>
      </dsp:txBody>
      <dsp:txXfrm>
        <a:off x="2890" y="449741"/>
        <a:ext cx="1565235" cy="939141"/>
      </dsp:txXfrm>
    </dsp:sp>
    <dsp:sp modelId="{E7789356-1716-4A11-84E2-CBEB3963C700}">
      <dsp:nvSpPr>
        <dsp:cNvPr id="0" name=""/>
        <dsp:cNvSpPr/>
      </dsp:nvSpPr>
      <dsp:spPr>
        <a:xfrm>
          <a:off x="1724650" y="449741"/>
          <a:ext cx="1565235" cy="939141"/>
        </a:xfrm>
        <a:prstGeom prst="rect">
          <a:avLst/>
        </a:prstGeom>
        <a:solidFill>
          <a:schemeClr val="accent4">
            <a:hueOff val="-246948"/>
            <a:satOff val="2789"/>
            <a:lumOff val="149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rPr>
            <a:t>Heartburn</a:t>
          </a:r>
        </a:p>
      </dsp:txBody>
      <dsp:txXfrm>
        <a:off x="1724650" y="449741"/>
        <a:ext cx="1565235" cy="939141"/>
      </dsp:txXfrm>
    </dsp:sp>
    <dsp:sp modelId="{88B5F957-C2BF-4032-BF5E-6E64780F0319}">
      <dsp:nvSpPr>
        <dsp:cNvPr id="0" name=""/>
        <dsp:cNvSpPr/>
      </dsp:nvSpPr>
      <dsp:spPr>
        <a:xfrm>
          <a:off x="3446409" y="449741"/>
          <a:ext cx="1565235" cy="939141"/>
        </a:xfrm>
        <a:prstGeom prst="rect">
          <a:avLst/>
        </a:prstGeom>
        <a:solidFill>
          <a:schemeClr val="accent4">
            <a:hueOff val="-493895"/>
            <a:satOff val="5577"/>
            <a:lumOff val="299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rPr>
            <a:t>Nausea</a:t>
          </a:r>
        </a:p>
      </dsp:txBody>
      <dsp:txXfrm>
        <a:off x="3446409" y="449741"/>
        <a:ext cx="1565235" cy="939141"/>
      </dsp:txXfrm>
    </dsp:sp>
    <dsp:sp modelId="{3F10DE32-2FD3-4189-937B-8AB406D33B82}">
      <dsp:nvSpPr>
        <dsp:cNvPr id="0" name=""/>
        <dsp:cNvSpPr/>
      </dsp:nvSpPr>
      <dsp:spPr>
        <a:xfrm>
          <a:off x="5168168" y="449741"/>
          <a:ext cx="1565235" cy="939141"/>
        </a:xfrm>
        <a:prstGeom prst="rect">
          <a:avLst/>
        </a:prstGeom>
        <a:solidFill>
          <a:schemeClr val="accent4">
            <a:hueOff val="-740843"/>
            <a:satOff val="8366"/>
            <a:lumOff val="448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rPr>
            <a:t>Dyspepsia</a:t>
          </a:r>
        </a:p>
      </dsp:txBody>
      <dsp:txXfrm>
        <a:off x="5168168" y="449741"/>
        <a:ext cx="1565235" cy="939141"/>
      </dsp:txXfrm>
    </dsp:sp>
    <dsp:sp modelId="{9C3E3385-69E6-4B36-A7F6-1518C55CCC40}">
      <dsp:nvSpPr>
        <dsp:cNvPr id="0" name=""/>
        <dsp:cNvSpPr/>
      </dsp:nvSpPr>
      <dsp:spPr>
        <a:xfrm>
          <a:off x="6889927" y="449741"/>
          <a:ext cx="1565235" cy="939141"/>
        </a:xfrm>
        <a:prstGeom prst="rect">
          <a:avLst/>
        </a:prstGeom>
        <a:solidFill>
          <a:schemeClr val="accent4">
            <a:hueOff val="-987791"/>
            <a:satOff val="11154"/>
            <a:lumOff val="598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rPr>
            <a:t>Burping</a:t>
          </a:r>
        </a:p>
      </dsp:txBody>
      <dsp:txXfrm>
        <a:off x="6889927" y="449741"/>
        <a:ext cx="1565235" cy="939141"/>
      </dsp:txXfrm>
    </dsp:sp>
    <dsp:sp modelId="{B908A12C-9995-41E3-9A70-493BE7CF324E}">
      <dsp:nvSpPr>
        <dsp:cNvPr id="0" name=""/>
        <dsp:cNvSpPr/>
      </dsp:nvSpPr>
      <dsp:spPr>
        <a:xfrm>
          <a:off x="863770" y="1545406"/>
          <a:ext cx="1565235" cy="939141"/>
        </a:xfrm>
        <a:prstGeom prst="rect">
          <a:avLst/>
        </a:prstGeom>
        <a:solidFill>
          <a:schemeClr val="accent4">
            <a:hueOff val="-1234739"/>
            <a:satOff val="13943"/>
            <a:lumOff val="747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rPr>
            <a:t>Lack of interest in foods</a:t>
          </a:r>
        </a:p>
      </dsp:txBody>
      <dsp:txXfrm>
        <a:off x="863770" y="1545406"/>
        <a:ext cx="1565235" cy="939141"/>
      </dsp:txXfrm>
    </dsp:sp>
    <dsp:sp modelId="{42EEC264-232D-4717-8E99-AA2D112748DD}">
      <dsp:nvSpPr>
        <dsp:cNvPr id="0" name=""/>
        <dsp:cNvSpPr/>
      </dsp:nvSpPr>
      <dsp:spPr>
        <a:xfrm>
          <a:off x="2585529" y="1545406"/>
          <a:ext cx="1565235" cy="939141"/>
        </a:xfrm>
        <a:prstGeom prst="rect">
          <a:avLst/>
        </a:prstGeom>
        <a:solidFill>
          <a:schemeClr val="accent4">
            <a:hueOff val="-1481686"/>
            <a:satOff val="16732"/>
            <a:lumOff val="897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rPr>
            <a:t>Sour blenching</a:t>
          </a:r>
        </a:p>
      </dsp:txBody>
      <dsp:txXfrm>
        <a:off x="2585529" y="1545406"/>
        <a:ext cx="1565235" cy="939141"/>
      </dsp:txXfrm>
    </dsp:sp>
    <dsp:sp modelId="{795F5BFC-1E7A-4278-AFF3-79507F3109A8}">
      <dsp:nvSpPr>
        <dsp:cNvPr id="0" name=""/>
        <dsp:cNvSpPr/>
      </dsp:nvSpPr>
      <dsp:spPr>
        <a:xfrm>
          <a:off x="4307288" y="1545406"/>
          <a:ext cx="1565235" cy="939141"/>
        </a:xfrm>
        <a:prstGeom prst="rect">
          <a:avLst/>
        </a:prstGeom>
        <a:solidFill>
          <a:schemeClr val="accent4">
            <a:hueOff val="-1728634"/>
            <a:satOff val="19520"/>
            <a:lumOff val="1046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rPr>
            <a:t>Vomiting </a:t>
          </a:r>
        </a:p>
      </dsp:txBody>
      <dsp:txXfrm>
        <a:off x="4307288" y="1545406"/>
        <a:ext cx="1565235" cy="939141"/>
      </dsp:txXfrm>
    </dsp:sp>
    <dsp:sp modelId="{C9083122-B9E5-47E2-8963-0D037BFA8E4B}">
      <dsp:nvSpPr>
        <dsp:cNvPr id="0" name=""/>
        <dsp:cNvSpPr/>
      </dsp:nvSpPr>
      <dsp:spPr>
        <a:xfrm>
          <a:off x="6029047" y="1545406"/>
          <a:ext cx="1565235" cy="939141"/>
        </a:xfrm>
        <a:prstGeom prst="rect">
          <a:avLst/>
        </a:prstGeom>
        <a:solidFill>
          <a:schemeClr val="accent4">
            <a:hueOff val="-1975582"/>
            <a:satOff val="22309"/>
            <a:lumOff val="1196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rPr>
            <a:t>Cough</a:t>
          </a:r>
        </a:p>
      </dsp:txBody>
      <dsp:txXfrm>
        <a:off x="6029047" y="1545406"/>
        <a:ext cx="1565235" cy="9391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65" tIns="45533" rIns="91065" bIns="45533" rtlCol="0"/>
          <a:lstStyle>
            <a:lvl1pPr algn="l">
              <a:defRPr sz="1200"/>
            </a:lvl1pPr>
          </a:lstStyle>
          <a:p>
            <a:endParaRPr lang="en-IN" dirty="0"/>
          </a:p>
        </p:txBody>
      </p:sp>
      <p:sp>
        <p:nvSpPr>
          <p:cNvPr id="3" name="Date Placeholder 2"/>
          <p:cNvSpPr>
            <a:spLocks noGrp="1"/>
          </p:cNvSpPr>
          <p:nvPr>
            <p:ph type="dt" sz="quarter" idx="1"/>
          </p:nvPr>
        </p:nvSpPr>
        <p:spPr>
          <a:xfrm>
            <a:off x="3815375" y="0"/>
            <a:ext cx="2918830" cy="495029"/>
          </a:xfrm>
          <a:prstGeom prst="rect">
            <a:avLst/>
          </a:prstGeom>
        </p:spPr>
        <p:txBody>
          <a:bodyPr vert="horz" lIns="91065" tIns="45533" rIns="91065" bIns="45533" rtlCol="0"/>
          <a:lstStyle>
            <a:lvl1pPr algn="r">
              <a:defRPr sz="1200"/>
            </a:lvl1pPr>
          </a:lstStyle>
          <a:p>
            <a:fld id="{FD1A5AE5-6D87-4F19-92F3-75F6A9649F32}" type="datetime1">
              <a:rPr lang="en-US" smtClean="0"/>
              <a:t>6/1/2023</a:t>
            </a:fld>
            <a:endParaRPr lang="en-IN" dirty="0"/>
          </a:p>
        </p:txBody>
      </p:sp>
      <p:sp>
        <p:nvSpPr>
          <p:cNvPr id="4" name="Footer Placeholder 3"/>
          <p:cNvSpPr>
            <a:spLocks noGrp="1"/>
          </p:cNvSpPr>
          <p:nvPr>
            <p:ph type="ftr" sz="quarter" idx="2"/>
          </p:nvPr>
        </p:nvSpPr>
        <p:spPr>
          <a:xfrm>
            <a:off x="1" y="9371286"/>
            <a:ext cx="2918830" cy="495028"/>
          </a:xfrm>
          <a:prstGeom prst="rect">
            <a:avLst/>
          </a:prstGeom>
        </p:spPr>
        <p:txBody>
          <a:bodyPr vert="horz" lIns="91065" tIns="45533" rIns="91065" bIns="45533"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15375" y="9371286"/>
            <a:ext cx="2918830" cy="495028"/>
          </a:xfrm>
          <a:prstGeom prst="rect">
            <a:avLst/>
          </a:prstGeom>
        </p:spPr>
        <p:txBody>
          <a:bodyPr vert="horz" lIns="91065" tIns="45533" rIns="91065" bIns="45533" rtlCol="0" anchor="b"/>
          <a:lstStyle>
            <a:lvl1pPr algn="r">
              <a:defRPr sz="1200"/>
            </a:lvl1pPr>
          </a:lstStyle>
          <a:p>
            <a:fld id="{B45FB84B-56BB-484D-9F70-586C5A9DA403}" type="slidenum">
              <a:rPr lang="en-IN" smtClean="0"/>
              <a:t>‹#›</a:t>
            </a:fld>
            <a:endParaRPr lang="en-IN" dirty="0"/>
          </a:p>
        </p:txBody>
      </p:sp>
    </p:spTree>
    <p:extLst>
      <p:ext uri="{BB962C8B-B14F-4D97-AF65-F5344CB8AC3E}">
        <p14:creationId xmlns:p14="http://schemas.microsoft.com/office/powerpoint/2010/main" val="28959582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1065" tIns="45533" rIns="91065" bIns="45533" rtlCol="0"/>
          <a:lstStyle>
            <a:lvl1pPr algn="l">
              <a:defRPr sz="1200"/>
            </a:lvl1pPr>
          </a:lstStyle>
          <a:p>
            <a:endParaRPr lang="en-US" dirty="0"/>
          </a:p>
        </p:txBody>
      </p:sp>
      <p:sp>
        <p:nvSpPr>
          <p:cNvPr id="3" name="Date Placeholder 2"/>
          <p:cNvSpPr>
            <a:spLocks noGrp="1"/>
          </p:cNvSpPr>
          <p:nvPr>
            <p:ph type="dt" idx="1"/>
          </p:nvPr>
        </p:nvSpPr>
        <p:spPr>
          <a:xfrm>
            <a:off x="3815375" y="0"/>
            <a:ext cx="2918830" cy="493316"/>
          </a:xfrm>
          <a:prstGeom prst="rect">
            <a:avLst/>
          </a:prstGeom>
        </p:spPr>
        <p:txBody>
          <a:bodyPr vert="horz" lIns="91065" tIns="45533" rIns="91065" bIns="45533" rtlCol="0"/>
          <a:lstStyle>
            <a:lvl1pPr algn="r">
              <a:defRPr sz="1200"/>
            </a:lvl1pPr>
          </a:lstStyle>
          <a:p>
            <a:fld id="{AD1DB223-1FDB-428C-9E5C-5975D584D219}" type="datetime1">
              <a:rPr lang="en-US" smtClean="0"/>
              <a:t>6/1/2023</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065" tIns="45533" rIns="91065" bIns="45533"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065" tIns="45533" rIns="91065" bIns="45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1285"/>
            <a:ext cx="2918830" cy="493316"/>
          </a:xfrm>
          <a:prstGeom prst="rect">
            <a:avLst/>
          </a:prstGeom>
        </p:spPr>
        <p:txBody>
          <a:bodyPr vert="horz" lIns="91065" tIns="45533" rIns="91065" bIns="455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lIns="91065" tIns="45533" rIns="91065" bIns="45533" rtlCol="0" anchor="b"/>
          <a:lstStyle>
            <a:lvl1pPr algn="r">
              <a:defRPr sz="1200"/>
            </a:lvl1pPr>
          </a:lstStyle>
          <a:p>
            <a:fld id="{44A81E2E-D922-44F1-85C5-24BEA430009F}" type="slidenum">
              <a:rPr lang="en-US" smtClean="0"/>
              <a:t>‹#›</a:t>
            </a:fld>
            <a:endParaRPr lang="en-US" dirty="0"/>
          </a:p>
        </p:txBody>
      </p:sp>
    </p:spTree>
    <p:extLst>
      <p:ext uri="{BB962C8B-B14F-4D97-AF65-F5344CB8AC3E}">
        <p14:creationId xmlns:p14="http://schemas.microsoft.com/office/powerpoint/2010/main" val="193756679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1</a:t>
            </a:fld>
            <a:endParaRPr lang="en-US"/>
          </a:p>
        </p:txBody>
      </p:sp>
      <p:sp>
        <p:nvSpPr>
          <p:cNvPr id="5" name="Date Placeholder 4"/>
          <p:cNvSpPr>
            <a:spLocks noGrp="1"/>
          </p:cNvSpPr>
          <p:nvPr>
            <p:ph type="dt" idx="11"/>
          </p:nvPr>
        </p:nvSpPr>
        <p:spPr/>
        <p:txBody>
          <a:bodyPr/>
          <a:lstStyle/>
          <a:p>
            <a:fld id="{12BB46B9-1E80-4787-8265-C4FBC9D2987A}"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10</a:t>
            </a:fld>
            <a:endParaRPr lang="en-US"/>
          </a:p>
        </p:txBody>
      </p:sp>
      <p:sp>
        <p:nvSpPr>
          <p:cNvPr id="5" name="Date Placeholder 4"/>
          <p:cNvSpPr>
            <a:spLocks noGrp="1"/>
          </p:cNvSpPr>
          <p:nvPr>
            <p:ph type="dt" idx="11"/>
          </p:nvPr>
        </p:nvSpPr>
        <p:spPr/>
        <p:txBody>
          <a:bodyPr/>
          <a:lstStyle/>
          <a:p>
            <a:fld id="{5E3CCE69-0D9A-4298-B62C-9620C278DF38}"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11</a:t>
            </a:fld>
            <a:endParaRPr lang="en-US"/>
          </a:p>
        </p:txBody>
      </p:sp>
      <p:sp>
        <p:nvSpPr>
          <p:cNvPr id="5" name="Date Placeholder 4"/>
          <p:cNvSpPr>
            <a:spLocks noGrp="1"/>
          </p:cNvSpPr>
          <p:nvPr>
            <p:ph type="dt" idx="11"/>
          </p:nvPr>
        </p:nvSpPr>
        <p:spPr/>
        <p:txBody>
          <a:bodyPr/>
          <a:lstStyle/>
          <a:p>
            <a:fld id="{44ADD887-DEC6-46D0-9613-622505D0633C}"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12</a:t>
            </a:fld>
            <a:endParaRPr lang="en-US" dirty="0"/>
          </a:p>
        </p:txBody>
      </p:sp>
    </p:spTree>
    <p:extLst>
      <p:ext uri="{BB962C8B-B14F-4D97-AF65-F5344CB8AC3E}">
        <p14:creationId xmlns:p14="http://schemas.microsoft.com/office/powerpoint/2010/main" val="122135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13</a:t>
            </a:fld>
            <a:endParaRPr lang="en-US" dirty="0"/>
          </a:p>
        </p:txBody>
      </p:sp>
    </p:spTree>
    <p:extLst>
      <p:ext uri="{BB962C8B-B14F-4D97-AF65-F5344CB8AC3E}">
        <p14:creationId xmlns:p14="http://schemas.microsoft.com/office/powerpoint/2010/main" val="1235281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14</a:t>
            </a:fld>
            <a:endParaRPr lang="en-US" dirty="0"/>
          </a:p>
        </p:txBody>
      </p:sp>
    </p:spTree>
    <p:extLst>
      <p:ext uri="{BB962C8B-B14F-4D97-AF65-F5344CB8AC3E}">
        <p14:creationId xmlns:p14="http://schemas.microsoft.com/office/powerpoint/2010/main" val="2286983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15</a:t>
            </a:fld>
            <a:endParaRPr lang="en-US" dirty="0"/>
          </a:p>
        </p:txBody>
      </p:sp>
    </p:spTree>
    <p:extLst>
      <p:ext uri="{BB962C8B-B14F-4D97-AF65-F5344CB8AC3E}">
        <p14:creationId xmlns:p14="http://schemas.microsoft.com/office/powerpoint/2010/main" val="344784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16</a:t>
            </a:fld>
            <a:endParaRPr lang="en-US" dirty="0"/>
          </a:p>
        </p:txBody>
      </p:sp>
    </p:spTree>
    <p:extLst>
      <p:ext uri="{BB962C8B-B14F-4D97-AF65-F5344CB8AC3E}">
        <p14:creationId xmlns:p14="http://schemas.microsoft.com/office/powerpoint/2010/main" val="2658893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17</a:t>
            </a:fld>
            <a:endParaRPr lang="en-US" dirty="0"/>
          </a:p>
        </p:txBody>
      </p:sp>
    </p:spTree>
    <p:extLst>
      <p:ext uri="{BB962C8B-B14F-4D97-AF65-F5344CB8AC3E}">
        <p14:creationId xmlns:p14="http://schemas.microsoft.com/office/powerpoint/2010/main" val="3044059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18</a:t>
            </a:fld>
            <a:endParaRPr lang="en-US" dirty="0"/>
          </a:p>
        </p:txBody>
      </p:sp>
    </p:spTree>
    <p:extLst>
      <p:ext uri="{BB962C8B-B14F-4D97-AF65-F5344CB8AC3E}">
        <p14:creationId xmlns:p14="http://schemas.microsoft.com/office/powerpoint/2010/main" val="43084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19</a:t>
            </a:fld>
            <a:endParaRPr lang="en-US" dirty="0"/>
          </a:p>
        </p:txBody>
      </p:sp>
    </p:spTree>
    <p:extLst>
      <p:ext uri="{BB962C8B-B14F-4D97-AF65-F5344CB8AC3E}">
        <p14:creationId xmlns:p14="http://schemas.microsoft.com/office/powerpoint/2010/main" val="197323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2</a:t>
            </a:fld>
            <a:endParaRPr lang="en-US"/>
          </a:p>
        </p:txBody>
      </p:sp>
      <p:sp>
        <p:nvSpPr>
          <p:cNvPr id="5" name="Date Placeholder 4"/>
          <p:cNvSpPr>
            <a:spLocks noGrp="1"/>
          </p:cNvSpPr>
          <p:nvPr>
            <p:ph type="dt" idx="11"/>
          </p:nvPr>
        </p:nvSpPr>
        <p:spPr/>
        <p:txBody>
          <a:bodyPr/>
          <a:lstStyle/>
          <a:p>
            <a:fld id="{494C98A0-E45D-468A-BB21-0E3B53970FE9}"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20</a:t>
            </a:fld>
            <a:endParaRPr lang="en-US" dirty="0"/>
          </a:p>
        </p:txBody>
      </p:sp>
    </p:spTree>
    <p:extLst>
      <p:ext uri="{BB962C8B-B14F-4D97-AF65-F5344CB8AC3E}">
        <p14:creationId xmlns:p14="http://schemas.microsoft.com/office/powerpoint/2010/main" val="3263713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21</a:t>
            </a:fld>
            <a:endParaRPr lang="en-US"/>
          </a:p>
        </p:txBody>
      </p:sp>
      <p:sp>
        <p:nvSpPr>
          <p:cNvPr id="5" name="Date Placeholder 4"/>
          <p:cNvSpPr>
            <a:spLocks noGrp="1"/>
          </p:cNvSpPr>
          <p:nvPr>
            <p:ph type="dt" idx="11"/>
          </p:nvPr>
        </p:nvSpPr>
        <p:spPr/>
        <p:txBody>
          <a:bodyPr/>
          <a:lstStyle/>
          <a:p>
            <a:fld id="{DD39C48A-1547-46EC-AFE0-D5BF87B47F1D}"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22</a:t>
            </a:fld>
            <a:endParaRPr lang="en-US"/>
          </a:p>
        </p:txBody>
      </p:sp>
      <p:sp>
        <p:nvSpPr>
          <p:cNvPr id="5" name="Date Placeholder 4"/>
          <p:cNvSpPr>
            <a:spLocks noGrp="1"/>
          </p:cNvSpPr>
          <p:nvPr>
            <p:ph type="dt" idx="11"/>
          </p:nvPr>
        </p:nvSpPr>
        <p:spPr/>
        <p:txBody>
          <a:bodyPr/>
          <a:lstStyle/>
          <a:p>
            <a:fld id="{11DC1E47-BC79-477C-BE98-559A359FDA74}"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23</a:t>
            </a:fld>
            <a:endParaRPr lang="en-US"/>
          </a:p>
        </p:txBody>
      </p:sp>
      <p:sp>
        <p:nvSpPr>
          <p:cNvPr id="5" name="Date Placeholder 4"/>
          <p:cNvSpPr>
            <a:spLocks noGrp="1"/>
          </p:cNvSpPr>
          <p:nvPr>
            <p:ph type="dt" idx="11"/>
          </p:nvPr>
        </p:nvSpPr>
        <p:spPr/>
        <p:txBody>
          <a:bodyPr/>
          <a:lstStyle/>
          <a:p>
            <a:fld id="{A6B76C62-EE82-442A-B236-C21FFF6C48F7}"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24</a:t>
            </a:fld>
            <a:endParaRPr lang="en-US"/>
          </a:p>
        </p:txBody>
      </p:sp>
      <p:sp>
        <p:nvSpPr>
          <p:cNvPr id="5" name="Date Placeholder 4"/>
          <p:cNvSpPr>
            <a:spLocks noGrp="1"/>
          </p:cNvSpPr>
          <p:nvPr>
            <p:ph type="dt" idx="11"/>
          </p:nvPr>
        </p:nvSpPr>
        <p:spPr/>
        <p:txBody>
          <a:bodyPr/>
          <a:lstStyle/>
          <a:p>
            <a:fld id="{A6B76C62-EE82-442A-B236-C21FFF6C48F7}" type="datetime1">
              <a:rPr lang="en-US" smtClean="0"/>
              <a:t>6/1/2023</a:t>
            </a:fld>
            <a:endParaRPr lang="en-US"/>
          </a:p>
        </p:txBody>
      </p:sp>
    </p:spTree>
    <p:extLst>
      <p:ext uri="{BB962C8B-B14F-4D97-AF65-F5344CB8AC3E}">
        <p14:creationId xmlns:p14="http://schemas.microsoft.com/office/powerpoint/2010/main" val="3723226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25</a:t>
            </a:fld>
            <a:endParaRPr lang="en-US"/>
          </a:p>
        </p:txBody>
      </p:sp>
      <p:sp>
        <p:nvSpPr>
          <p:cNvPr id="5" name="Date Placeholder 4"/>
          <p:cNvSpPr>
            <a:spLocks noGrp="1"/>
          </p:cNvSpPr>
          <p:nvPr>
            <p:ph type="dt" idx="11"/>
          </p:nvPr>
        </p:nvSpPr>
        <p:spPr/>
        <p:txBody>
          <a:bodyPr/>
          <a:lstStyle/>
          <a:p>
            <a:fld id="{A6B76C62-EE82-442A-B236-C21FFF6C48F7}" type="datetime1">
              <a:rPr lang="en-US" smtClean="0"/>
              <a:t>6/1/2023</a:t>
            </a:fld>
            <a:endParaRPr lang="en-US"/>
          </a:p>
        </p:txBody>
      </p:sp>
    </p:spTree>
    <p:extLst>
      <p:ext uri="{BB962C8B-B14F-4D97-AF65-F5344CB8AC3E}">
        <p14:creationId xmlns:p14="http://schemas.microsoft.com/office/powerpoint/2010/main" val="3173933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26</a:t>
            </a:fld>
            <a:endParaRPr lang="en-US"/>
          </a:p>
        </p:txBody>
      </p:sp>
      <p:sp>
        <p:nvSpPr>
          <p:cNvPr id="5" name="Date Placeholder 4"/>
          <p:cNvSpPr>
            <a:spLocks noGrp="1"/>
          </p:cNvSpPr>
          <p:nvPr>
            <p:ph type="dt" idx="11"/>
          </p:nvPr>
        </p:nvSpPr>
        <p:spPr/>
        <p:txBody>
          <a:bodyPr/>
          <a:lstStyle/>
          <a:p>
            <a:fld id="{A6B76C62-EE82-442A-B236-C21FFF6C48F7}" type="datetime1">
              <a:rPr lang="en-US" smtClean="0"/>
              <a:t>6/1/2023</a:t>
            </a:fld>
            <a:endParaRPr lang="en-US"/>
          </a:p>
        </p:txBody>
      </p:sp>
    </p:spTree>
    <p:extLst>
      <p:ext uri="{BB962C8B-B14F-4D97-AF65-F5344CB8AC3E}">
        <p14:creationId xmlns:p14="http://schemas.microsoft.com/office/powerpoint/2010/main" val="3228961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27</a:t>
            </a:fld>
            <a:endParaRPr lang="en-US"/>
          </a:p>
        </p:txBody>
      </p:sp>
      <p:sp>
        <p:nvSpPr>
          <p:cNvPr id="5" name="Date Placeholder 4"/>
          <p:cNvSpPr>
            <a:spLocks noGrp="1"/>
          </p:cNvSpPr>
          <p:nvPr>
            <p:ph type="dt" idx="11"/>
          </p:nvPr>
        </p:nvSpPr>
        <p:spPr/>
        <p:txBody>
          <a:bodyPr/>
          <a:lstStyle/>
          <a:p>
            <a:fld id="{275942C7-40B7-4950-91C4-C688F2F5B33B}"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28</a:t>
            </a:fld>
            <a:endParaRPr lang="en-US"/>
          </a:p>
        </p:txBody>
      </p:sp>
      <p:sp>
        <p:nvSpPr>
          <p:cNvPr id="5" name="Date Placeholder 4"/>
          <p:cNvSpPr>
            <a:spLocks noGrp="1"/>
          </p:cNvSpPr>
          <p:nvPr>
            <p:ph type="dt" idx="11"/>
          </p:nvPr>
        </p:nvSpPr>
        <p:spPr/>
        <p:txBody>
          <a:bodyPr/>
          <a:lstStyle/>
          <a:p>
            <a:fld id="{1FDBD5F2-D066-4E03-A012-D3F63021FAC4}"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29</a:t>
            </a:fld>
            <a:endParaRPr lang="en-US"/>
          </a:p>
        </p:txBody>
      </p:sp>
      <p:sp>
        <p:nvSpPr>
          <p:cNvPr id="5" name="Date Placeholder 4"/>
          <p:cNvSpPr>
            <a:spLocks noGrp="1"/>
          </p:cNvSpPr>
          <p:nvPr>
            <p:ph type="dt" idx="11"/>
          </p:nvPr>
        </p:nvSpPr>
        <p:spPr/>
        <p:txBody>
          <a:bodyPr/>
          <a:lstStyle/>
          <a:p>
            <a:fld id="{1FDBD5F2-D066-4E03-A012-D3F63021FAC4}" type="datetime1">
              <a:rPr lang="en-US" smtClean="0"/>
              <a:t>6/1/2023</a:t>
            </a:fld>
            <a:endParaRPr lang="en-US"/>
          </a:p>
        </p:txBody>
      </p:sp>
    </p:spTree>
    <p:extLst>
      <p:ext uri="{BB962C8B-B14F-4D97-AF65-F5344CB8AC3E}">
        <p14:creationId xmlns:p14="http://schemas.microsoft.com/office/powerpoint/2010/main" val="259728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3</a:t>
            </a:fld>
            <a:endParaRPr lang="en-US"/>
          </a:p>
        </p:txBody>
      </p:sp>
      <p:sp>
        <p:nvSpPr>
          <p:cNvPr id="5" name="Date Placeholder 4"/>
          <p:cNvSpPr>
            <a:spLocks noGrp="1"/>
          </p:cNvSpPr>
          <p:nvPr>
            <p:ph type="dt" idx="11"/>
          </p:nvPr>
        </p:nvSpPr>
        <p:spPr/>
        <p:txBody>
          <a:bodyPr/>
          <a:lstStyle/>
          <a:p>
            <a:fld id="{A12CF30A-8FDB-406C-A85A-42BFA7EBC65B}" type="datetime1">
              <a:rPr lang="en-US" smtClean="0"/>
              <a:t>6/1/2023</a:t>
            </a:fld>
            <a:endParaRPr lang="en-US"/>
          </a:p>
        </p:txBody>
      </p:sp>
    </p:spTree>
    <p:extLst>
      <p:ext uri="{BB962C8B-B14F-4D97-AF65-F5344CB8AC3E}">
        <p14:creationId xmlns:p14="http://schemas.microsoft.com/office/powerpoint/2010/main" val="804995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30</a:t>
            </a:fld>
            <a:endParaRPr lang="en-US"/>
          </a:p>
        </p:txBody>
      </p:sp>
      <p:sp>
        <p:nvSpPr>
          <p:cNvPr id="5" name="Date Placeholder 4"/>
          <p:cNvSpPr>
            <a:spLocks noGrp="1"/>
          </p:cNvSpPr>
          <p:nvPr>
            <p:ph type="dt" idx="11"/>
          </p:nvPr>
        </p:nvSpPr>
        <p:spPr/>
        <p:txBody>
          <a:bodyPr/>
          <a:lstStyle/>
          <a:p>
            <a:fld id="{A9ACD84D-D152-4B64-B8E6-BCB0918198FF}"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31</a:t>
            </a:fld>
            <a:endParaRPr lang="en-US"/>
          </a:p>
        </p:txBody>
      </p:sp>
      <p:sp>
        <p:nvSpPr>
          <p:cNvPr id="5" name="Date Placeholder 4"/>
          <p:cNvSpPr>
            <a:spLocks noGrp="1"/>
          </p:cNvSpPr>
          <p:nvPr>
            <p:ph type="dt" idx="11"/>
          </p:nvPr>
        </p:nvSpPr>
        <p:spPr/>
        <p:txBody>
          <a:bodyPr/>
          <a:lstStyle/>
          <a:p>
            <a:fld id="{AFBE1988-8F23-4518-9BDE-E534AAEF0928}"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32</a:t>
            </a:fld>
            <a:endParaRPr lang="en-US"/>
          </a:p>
        </p:txBody>
      </p:sp>
      <p:sp>
        <p:nvSpPr>
          <p:cNvPr id="5" name="Date Placeholder 4"/>
          <p:cNvSpPr>
            <a:spLocks noGrp="1"/>
          </p:cNvSpPr>
          <p:nvPr>
            <p:ph type="dt" idx="11"/>
          </p:nvPr>
        </p:nvSpPr>
        <p:spPr/>
        <p:txBody>
          <a:bodyPr/>
          <a:lstStyle/>
          <a:p>
            <a:fld id="{CE98FBEF-6AF8-4676-923C-48EB1A4947DF}"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33</a:t>
            </a:fld>
            <a:endParaRPr lang="en-US"/>
          </a:p>
        </p:txBody>
      </p:sp>
      <p:sp>
        <p:nvSpPr>
          <p:cNvPr id="5" name="Date Placeholder 4"/>
          <p:cNvSpPr>
            <a:spLocks noGrp="1"/>
          </p:cNvSpPr>
          <p:nvPr>
            <p:ph type="dt" idx="11"/>
          </p:nvPr>
        </p:nvSpPr>
        <p:spPr/>
        <p:txBody>
          <a:bodyPr/>
          <a:lstStyle/>
          <a:p>
            <a:fld id="{E9737258-3AE6-4C98-A3F0-FC1DBE1A290A}"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34</a:t>
            </a:fld>
            <a:endParaRPr lang="en-US"/>
          </a:p>
        </p:txBody>
      </p:sp>
      <p:sp>
        <p:nvSpPr>
          <p:cNvPr id="5" name="Date Placeholder 4"/>
          <p:cNvSpPr>
            <a:spLocks noGrp="1"/>
          </p:cNvSpPr>
          <p:nvPr>
            <p:ph type="dt" idx="11"/>
          </p:nvPr>
        </p:nvSpPr>
        <p:spPr/>
        <p:txBody>
          <a:bodyPr/>
          <a:lstStyle/>
          <a:p>
            <a:fld id="{CE98FBEF-6AF8-4676-923C-48EB1A4947DF}" type="datetime1">
              <a:rPr lang="en-US" smtClean="0"/>
              <a:t>6/1/2023</a:t>
            </a:fld>
            <a:endParaRPr lang="en-US"/>
          </a:p>
        </p:txBody>
      </p:sp>
    </p:spTree>
    <p:extLst>
      <p:ext uri="{BB962C8B-B14F-4D97-AF65-F5344CB8AC3E}">
        <p14:creationId xmlns:p14="http://schemas.microsoft.com/office/powerpoint/2010/main" val="3963191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35</a:t>
            </a:fld>
            <a:endParaRPr lang="en-US"/>
          </a:p>
        </p:txBody>
      </p:sp>
      <p:sp>
        <p:nvSpPr>
          <p:cNvPr id="5" name="Date Placeholder 4"/>
          <p:cNvSpPr>
            <a:spLocks noGrp="1"/>
          </p:cNvSpPr>
          <p:nvPr>
            <p:ph type="dt" idx="11"/>
          </p:nvPr>
        </p:nvSpPr>
        <p:spPr/>
        <p:txBody>
          <a:bodyPr/>
          <a:lstStyle/>
          <a:p>
            <a:fld id="{8B57B541-BE8B-481A-A0DB-F36E95631600}"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36</a:t>
            </a:fld>
            <a:endParaRPr lang="en-US"/>
          </a:p>
        </p:txBody>
      </p:sp>
      <p:sp>
        <p:nvSpPr>
          <p:cNvPr id="5" name="Date Placeholder 4"/>
          <p:cNvSpPr>
            <a:spLocks noGrp="1"/>
          </p:cNvSpPr>
          <p:nvPr>
            <p:ph type="dt" idx="11"/>
          </p:nvPr>
        </p:nvSpPr>
        <p:spPr/>
        <p:txBody>
          <a:bodyPr/>
          <a:lstStyle/>
          <a:p>
            <a:fld id="{17AEF930-BFC2-4D6D-88E6-21F9A1E5DC9C}"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37</a:t>
            </a:fld>
            <a:endParaRPr lang="en-US"/>
          </a:p>
        </p:txBody>
      </p:sp>
      <p:sp>
        <p:nvSpPr>
          <p:cNvPr id="5" name="Date Placeholder 4"/>
          <p:cNvSpPr>
            <a:spLocks noGrp="1"/>
          </p:cNvSpPr>
          <p:nvPr>
            <p:ph type="dt" idx="11"/>
          </p:nvPr>
        </p:nvSpPr>
        <p:spPr/>
        <p:txBody>
          <a:bodyPr/>
          <a:lstStyle/>
          <a:p>
            <a:fld id="{A448D09E-54BB-4450-8D16-4D9AD6A1EA89}"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38</a:t>
            </a:fld>
            <a:endParaRPr lang="en-US"/>
          </a:p>
        </p:txBody>
      </p:sp>
      <p:sp>
        <p:nvSpPr>
          <p:cNvPr id="5" name="Date Placeholder 4"/>
          <p:cNvSpPr>
            <a:spLocks noGrp="1"/>
          </p:cNvSpPr>
          <p:nvPr>
            <p:ph type="dt" idx="11"/>
          </p:nvPr>
        </p:nvSpPr>
        <p:spPr/>
        <p:txBody>
          <a:bodyPr/>
          <a:lstStyle/>
          <a:p>
            <a:fld id="{271634DA-BA0E-4D47-BF38-71653DC5722A}"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39</a:t>
            </a:fld>
            <a:endParaRPr lang="en-US"/>
          </a:p>
        </p:txBody>
      </p:sp>
      <p:sp>
        <p:nvSpPr>
          <p:cNvPr id="5" name="Date Placeholder 4"/>
          <p:cNvSpPr>
            <a:spLocks noGrp="1"/>
          </p:cNvSpPr>
          <p:nvPr>
            <p:ph type="dt" idx="11"/>
          </p:nvPr>
        </p:nvSpPr>
        <p:spPr/>
        <p:txBody>
          <a:bodyPr/>
          <a:lstStyle/>
          <a:p>
            <a:fld id="{619A8716-BEA4-4EAA-873A-078F6A2DC0D6}"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4</a:t>
            </a:fld>
            <a:endParaRPr lang="en-US"/>
          </a:p>
        </p:txBody>
      </p:sp>
      <p:sp>
        <p:nvSpPr>
          <p:cNvPr id="5" name="Date Placeholder 4"/>
          <p:cNvSpPr>
            <a:spLocks noGrp="1"/>
          </p:cNvSpPr>
          <p:nvPr>
            <p:ph type="dt" idx="11"/>
          </p:nvPr>
        </p:nvSpPr>
        <p:spPr/>
        <p:txBody>
          <a:bodyPr/>
          <a:lstStyle/>
          <a:p>
            <a:fld id="{596546FB-0D7C-4C40-9D3D-36CF978F8562}"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40</a:t>
            </a:fld>
            <a:endParaRPr lang="en-US"/>
          </a:p>
        </p:txBody>
      </p:sp>
      <p:sp>
        <p:nvSpPr>
          <p:cNvPr id="5" name="Date Placeholder 4"/>
          <p:cNvSpPr>
            <a:spLocks noGrp="1"/>
          </p:cNvSpPr>
          <p:nvPr>
            <p:ph type="dt" idx="11"/>
          </p:nvPr>
        </p:nvSpPr>
        <p:spPr/>
        <p:txBody>
          <a:bodyPr/>
          <a:lstStyle/>
          <a:p>
            <a:fld id="{7048F125-BDFF-45C4-B193-BE835CF120C2}" type="datetime1">
              <a:rPr lang="en-US" smtClean="0"/>
              <a:t>6/1/2023</a:t>
            </a:fld>
            <a:endParaRPr lang="en-US"/>
          </a:p>
        </p:txBody>
      </p:sp>
    </p:spTree>
    <p:extLst>
      <p:ext uri="{BB962C8B-B14F-4D97-AF65-F5344CB8AC3E}">
        <p14:creationId xmlns:p14="http://schemas.microsoft.com/office/powerpoint/2010/main" val="3483930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41</a:t>
            </a:fld>
            <a:endParaRPr lang="en-US"/>
          </a:p>
        </p:txBody>
      </p:sp>
      <p:sp>
        <p:nvSpPr>
          <p:cNvPr id="5" name="Date Placeholder 4"/>
          <p:cNvSpPr>
            <a:spLocks noGrp="1"/>
          </p:cNvSpPr>
          <p:nvPr>
            <p:ph type="dt" idx="11"/>
          </p:nvPr>
        </p:nvSpPr>
        <p:spPr/>
        <p:txBody>
          <a:bodyPr/>
          <a:lstStyle/>
          <a:p>
            <a:fld id="{26C7498D-EDBD-4EF7-BDF5-4AAE6F9FF97B}"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42</a:t>
            </a:fld>
            <a:endParaRPr lang="en-US"/>
          </a:p>
        </p:txBody>
      </p:sp>
      <p:sp>
        <p:nvSpPr>
          <p:cNvPr id="5" name="Date Placeholder 4"/>
          <p:cNvSpPr>
            <a:spLocks noGrp="1"/>
          </p:cNvSpPr>
          <p:nvPr>
            <p:ph type="dt" idx="11"/>
          </p:nvPr>
        </p:nvSpPr>
        <p:spPr/>
        <p:txBody>
          <a:bodyPr/>
          <a:lstStyle/>
          <a:p>
            <a:fld id="{67F77756-1AED-48B2-838E-D8BAC6D9DF35}"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43</a:t>
            </a:fld>
            <a:endParaRPr lang="en-US"/>
          </a:p>
        </p:txBody>
      </p:sp>
      <p:sp>
        <p:nvSpPr>
          <p:cNvPr id="5" name="Date Placeholder 4"/>
          <p:cNvSpPr>
            <a:spLocks noGrp="1"/>
          </p:cNvSpPr>
          <p:nvPr>
            <p:ph type="dt" idx="11"/>
          </p:nvPr>
        </p:nvSpPr>
        <p:spPr/>
        <p:txBody>
          <a:bodyPr/>
          <a:lstStyle/>
          <a:p>
            <a:fld id="{CF4F0F91-D437-48BE-A73D-D47D5B6E6AFC}"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44</a:t>
            </a:fld>
            <a:endParaRPr lang="en-US"/>
          </a:p>
        </p:txBody>
      </p:sp>
      <p:sp>
        <p:nvSpPr>
          <p:cNvPr id="5" name="Date Placeholder 4"/>
          <p:cNvSpPr>
            <a:spLocks noGrp="1"/>
          </p:cNvSpPr>
          <p:nvPr>
            <p:ph type="dt" idx="11"/>
          </p:nvPr>
        </p:nvSpPr>
        <p:spPr/>
        <p:txBody>
          <a:bodyPr/>
          <a:lstStyle/>
          <a:p>
            <a:fld id="{C9B25E19-8B15-447C-809A-96851D1385F5}" type="datetime1">
              <a:rPr lang="en-US" smtClean="0"/>
              <a:t>6/1/2023</a:t>
            </a:fld>
            <a:endParaRPr lang="en-US"/>
          </a:p>
        </p:txBody>
      </p:sp>
    </p:spTree>
    <p:extLst>
      <p:ext uri="{BB962C8B-B14F-4D97-AF65-F5344CB8AC3E}">
        <p14:creationId xmlns:p14="http://schemas.microsoft.com/office/powerpoint/2010/main" val="1448347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45</a:t>
            </a:fld>
            <a:endParaRPr lang="en-US"/>
          </a:p>
        </p:txBody>
      </p:sp>
      <p:sp>
        <p:nvSpPr>
          <p:cNvPr id="5" name="Date Placeholder 4"/>
          <p:cNvSpPr>
            <a:spLocks noGrp="1"/>
          </p:cNvSpPr>
          <p:nvPr>
            <p:ph type="dt" idx="11"/>
          </p:nvPr>
        </p:nvSpPr>
        <p:spPr/>
        <p:txBody>
          <a:bodyPr/>
          <a:lstStyle/>
          <a:p>
            <a:fld id="{80C0FE92-5C1E-44A9-AC6E-FE0F48F80D7C}"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46</a:t>
            </a:fld>
            <a:endParaRPr lang="en-US"/>
          </a:p>
        </p:txBody>
      </p:sp>
      <p:sp>
        <p:nvSpPr>
          <p:cNvPr id="5" name="Date Placeholder 4"/>
          <p:cNvSpPr>
            <a:spLocks noGrp="1"/>
          </p:cNvSpPr>
          <p:nvPr>
            <p:ph type="dt" idx="11"/>
          </p:nvPr>
        </p:nvSpPr>
        <p:spPr/>
        <p:txBody>
          <a:bodyPr/>
          <a:lstStyle/>
          <a:p>
            <a:fld id="{38DAA904-6F0B-471A-9651-9C56D1D2A4B6}"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47</a:t>
            </a:fld>
            <a:endParaRPr lang="en-US"/>
          </a:p>
        </p:txBody>
      </p:sp>
      <p:sp>
        <p:nvSpPr>
          <p:cNvPr id="5" name="Date Placeholder 4"/>
          <p:cNvSpPr>
            <a:spLocks noGrp="1"/>
          </p:cNvSpPr>
          <p:nvPr>
            <p:ph type="dt" idx="11"/>
          </p:nvPr>
        </p:nvSpPr>
        <p:spPr/>
        <p:txBody>
          <a:bodyPr/>
          <a:lstStyle/>
          <a:p>
            <a:fld id="{DAF68F70-8C5C-40A8-91D4-07AD8C2CC3DF}"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48</a:t>
            </a:fld>
            <a:endParaRPr lang="en-US"/>
          </a:p>
        </p:txBody>
      </p:sp>
      <p:sp>
        <p:nvSpPr>
          <p:cNvPr id="5" name="Date Placeholder 4"/>
          <p:cNvSpPr>
            <a:spLocks noGrp="1"/>
          </p:cNvSpPr>
          <p:nvPr>
            <p:ph type="dt" idx="11"/>
          </p:nvPr>
        </p:nvSpPr>
        <p:spPr/>
        <p:txBody>
          <a:bodyPr/>
          <a:lstStyle/>
          <a:p>
            <a:fld id="{DA7CA013-877A-4C2E-BDB3-D5926084F2D6}"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49</a:t>
            </a:fld>
            <a:endParaRPr lang="en-US"/>
          </a:p>
        </p:txBody>
      </p:sp>
      <p:sp>
        <p:nvSpPr>
          <p:cNvPr id="5" name="Date Placeholder 4"/>
          <p:cNvSpPr>
            <a:spLocks noGrp="1"/>
          </p:cNvSpPr>
          <p:nvPr>
            <p:ph type="dt" idx="11"/>
          </p:nvPr>
        </p:nvSpPr>
        <p:spPr/>
        <p:txBody>
          <a:bodyPr/>
          <a:lstStyle/>
          <a:p>
            <a:fld id="{7DBCA2C8-F6CA-4405-B1EF-A9973F00942B}"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5</a:t>
            </a:fld>
            <a:endParaRPr lang="en-US"/>
          </a:p>
        </p:txBody>
      </p:sp>
      <p:sp>
        <p:nvSpPr>
          <p:cNvPr id="5" name="Date Placeholder 4"/>
          <p:cNvSpPr>
            <a:spLocks noGrp="1"/>
          </p:cNvSpPr>
          <p:nvPr>
            <p:ph type="dt" idx="11"/>
          </p:nvPr>
        </p:nvSpPr>
        <p:spPr/>
        <p:txBody>
          <a:bodyPr/>
          <a:lstStyle/>
          <a:p>
            <a:fld id="{4A2911DE-C514-44E0-96BA-C18FB6AAE72E}" type="datetime1">
              <a:rPr lang="en-US" smtClean="0"/>
              <a:t>6/1/2023</a:t>
            </a:fld>
            <a:endParaRPr lang="en-US"/>
          </a:p>
        </p:txBody>
      </p:sp>
    </p:spTree>
    <p:extLst>
      <p:ext uri="{BB962C8B-B14F-4D97-AF65-F5344CB8AC3E}">
        <p14:creationId xmlns:p14="http://schemas.microsoft.com/office/powerpoint/2010/main" val="34352214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50</a:t>
            </a:fld>
            <a:endParaRPr lang="en-US"/>
          </a:p>
        </p:txBody>
      </p:sp>
      <p:sp>
        <p:nvSpPr>
          <p:cNvPr id="5" name="Date Placeholder 4"/>
          <p:cNvSpPr>
            <a:spLocks noGrp="1"/>
          </p:cNvSpPr>
          <p:nvPr>
            <p:ph type="dt" idx="11"/>
          </p:nvPr>
        </p:nvSpPr>
        <p:spPr/>
        <p:txBody>
          <a:bodyPr/>
          <a:lstStyle/>
          <a:p>
            <a:fld id="{E3E5C28F-F913-4049-AA1D-F1FB4C2A9EF2}"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51</a:t>
            </a:fld>
            <a:endParaRPr lang="en-US"/>
          </a:p>
        </p:txBody>
      </p:sp>
      <p:sp>
        <p:nvSpPr>
          <p:cNvPr id="5" name="Date Placeholder 4"/>
          <p:cNvSpPr>
            <a:spLocks noGrp="1"/>
          </p:cNvSpPr>
          <p:nvPr>
            <p:ph type="dt" idx="11"/>
          </p:nvPr>
        </p:nvSpPr>
        <p:spPr/>
        <p:txBody>
          <a:bodyPr/>
          <a:lstStyle/>
          <a:p>
            <a:fld id="{E17D8701-CE1C-4981-A838-6641547DCFDC}"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52</a:t>
            </a:fld>
            <a:endParaRPr lang="en-US"/>
          </a:p>
        </p:txBody>
      </p:sp>
      <p:sp>
        <p:nvSpPr>
          <p:cNvPr id="5" name="Date Placeholder 4"/>
          <p:cNvSpPr>
            <a:spLocks noGrp="1"/>
          </p:cNvSpPr>
          <p:nvPr>
            <p:ph type="dt" idx="11"/>
          </p:nvPr>
        </p:nvSpPr>
        <p:spPr/>
        <p:txBody>
          <a:bodyPr/>
          <a:lstStyle/>
          <a:p>
            <a:fld id="{B68E316C-8C49-416C-AFBC-DCD55E9691A4}"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53</a:t>
            </a:fld>
            <a:endParaRPr lang="en-US"/>
          </a:p>
        </p:txBody>
      </p:sp>
      <p:sp>
        <p:nvSpPr>
          <p:cNvPr id="5" name="Date Placeholder 4"/>
          <p:cNvSpPr>
            <a:spLocks noGrp="1"/>
          </p:cNvSpPr>
          <p:nvPr>
            <p:ph type="dt" idx="11"/>
          </p:nvPr>
        </p:nvSpPr>
        <p:spPr/>
        <p:txBody>
          <a:bodyPr/>
          <a:lstStyle/>
          <a:p>
            <a:fld id="{B59F7171-9004-4E81-8537-4649BAAE4841}"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54</a:t>
            </a:fld>
            <a:endParaRPr lang="en-US"/>
          </a:p>
        </p:txBody>
      </p:sp>
      <p:sp>
        <p:nvSpPr>
          <p:cNvPr id="5" name="Date Placeholder 4"/>
          <p:cNvSpPr>
            <a:spLocks noGrp="1"/>
          </p:cNvSpPr>
          <p:nvPr>
            <p:ph type="dt" idx="11"/>
          </p:nvPr>
        </p:nvSpPr>
        <p:spPr/>
        <p:txBody>
          <a:bodyPr/>
          <a:lstStyle/>
          <a:p>
            <a:fld id="{F2FD8847-A23A-412A-957F-2C966873FCA7}" type="datetime1">
              <a:rPr lang="en-US" smtClean="0"/>
              <a:t>6/1/2023</a:t>
            </a:fld>
            <a:endParaRPr lang="en-US"/>
          </a:p>
        </p:txBody>
      </p:sp>
    </p:spTree>
    <p:extLst>
      <p:ext uri="{BB962C8B-B14F-4D97-AF65-F5344CB8AC3E}">
        <p14:creationId xmlns:p14="http://schemas.microsoft.com/office/powerpoint/2010/main" val="8119781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55</a:t>
            </a:fld>
            <a:endParaRPr lang="en-US"/>
          </a:p>
        </p:txBody>
      </p:sp>
      <p:sp>
        <p:nvSpPr>
          <p:cNvPr id="5" name="Date Placeholder 4"/>
          <p:cNvSpPr>
            <a:spLocks noGrp="1"/>
          </p:cNvSpPr>
          <p:nvPr>
            <p:ph type="dt" idx="11"/>
          </p:nvPr>
        </p:nvSpPr>
        <p:spPr/>
        <p:txBody>
          <a:bodyPr/>
          <a:lstStyle/>
          <a:p>
            <a:fld id="{A9644574-1F73-40E6-A904-885EBBECBA2F}"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56</a:t>
            </a:fld>
            <a:endParaRPr lang="en-US" dirty="0"/>
          </a:p>
        </p:txBody>
      </p:sp>
    </p:spTree>
    <p:extLst>
      <p:ext uri="{BB962C8B-B14F-4D97-AF65-F5344CB8AC3E}">
        <p14:creationId xmlns:p14="http://schemas.microsoft.com/office/powerpoint/2010/main" val="2771444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57</a:t>
            </a:fld>
            <a:endParaRPr lang="en-US"/>
          </a:p>
        </p:txBody>
      </p:sp>
      <p:sp>
        <p:nvSpPr>
          <p:cNvPr id="5" name="Date Placeholder 4"/>
          <p:cNvSpPr>
            <a:spLocks noGrp="1"/>
          </p:cNvSpPr>
          <p:nvPr>
            <p:ph type="dt" idx="11"/>
          </p:nvPr>
        </p:nvSpPr>
        <p:spPr/>
        <p:txBody>
          <a:bodyPr/>
          <a:lstStyle/>
          <a:p>
            <a:fld id="{4E1250C7-94C7-49A9-A624-766DD5987204}"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58</a:t>
            </a:fld>
            <a:endParaRPr lang="en-US"/>
          </a:p>
        </p:txBody>
      </p:sp>
      <p:sp>
        <p:nvSpPr>
          <p:cNvPr id="5" name="Date Placeholder 4"/>
          <p:cNvSpPr>
            <a:spLocks noGrp="1"/>
          </p:cNvSpPr>
          <p:nvPr>
            <p:ph type="dt" idx="11"/>
          </p:nvPr>
        </p:nvSpPr>
        <p:spPr/>
        <p:txBody>
          <a:bodyPr/>
          <a:lstStyle/>
          <a:p>
            <a:fld id="{7F610F27-8C70-48BF-AAD9-68D1E612B3D9}"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59</a:t>
            </a:fld>
            <a:endParaRPr lang="en-US"/>
          </a:p>
        </p:txBody>
      </p:sp>
      <p:sp>
        <p:nvSpPr>
          <p:cNvPr id="5" name="Date Placeholder 4"/>
          <p:cNvSpPr>
            <a:spLocks noGrp="1"/>
          </p:cNvSpPr>
          <p:nvPr>
            <p:ph type="dt" idx="11"/>
          </p:nvPr>
        </p:nvSpPr>
        <p:spPr/>
        <p:txBody>
          <a:bodyPr/>
          <a:lstStyle/>
          <a:p>
            <a:fld id="{7F610F27-8C70-48BF-AAD9-68D1E612B3D9}" type="datetime1">
              <a:rPr lang="en-US" smtClean="0"/>
              <a:t>6/1/2023</a:t>
            </a:fld>
            <a:endParaRPr lang="en-US"/>
          </a:p>
        </p:txBody>
      </p:sp>
    </p:spTree>
    <p:extLst>
      <p:ext uri="{BB962C8B-B14F-4D97-AF65-F5344CB8AC3E}">
        <p14:creationId xmlns:p14="http://schemas.microsoft.com/office/powerpoint/2010/main" val="17030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6</a:t>
            </a:fld>
            <a:endParaRPr lang="en-US" dirty="0"/>
          </a:p>
        </p:txBody>
      </p:sp>
    </p:spTree>
    <p:extLst>
      <p:ext uri="{BB962C8B-B14F-4D97-AF65-F5344CB8AC3E}">
        <p14:creationId xmlns:p14="http://schemas.microsoft.com/office/powerpoint/2010/main" val="17529764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60</a:t>
            </a:fld>
            <a:endParaRPr lang="en-US"/>
          </a:p>
        </p:txBody>
      </p:sp>
      <p:sp>
        <p:nvSpPr>
          <p:cNvPr id="5" name="Date Placeholder 4"/>
          <p:cNvSpPr>
            <a:spLocks noGrp="1"/>
          </p:cNvSpPr>
          <p:nvPr>
            <p:ph type="dt" idx="11"/>
          </p:nvPr>
        </p:nvSpPr>
        <p:spPr/>
        <p:txBody>
          <a:bodyPr/>
          <a:lstStyle/>
          <a:p>
            <a:fld id="{F7948FD2-7F0D-4899-BCE2-BA2E2DC853A4}"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61</a:t>
            </a:fld>
            <a:endParaRPr lang="en-US"/>
          </a:p>
        </p:txBody>
      </p:sp>
      <p:sp>
        <p:nvSpPr>
          <p:cNvPr id="5" name="Date Placeholder 4"/>
          <p:cNvSpPr>
            <a:spLocks noGrp="1"/>
          </p:cNvSpPr>
          <p:nvPr>
            <p:ph type="dt" idx="11"/>
          </p:nvPr>
        </p:nvSpPr>
        <p:spPr/>
        <p:txBody>
          <a:bodyPr/>
          <a:lstStyle/>
          <a:p>
            <a:fld id="{91E7ED78-FDE7-42C4-9D49-977B3114EE82}" type="datetime1">
              <a:rPr lang="en-US" smtClean="0"/>
              <a:t>6/1/2023</a:t>
            </a:fld>
            <a:endParaRPr lang="en-US"/>
          </a:p>
        </p:txBody>
      </p:sp>
    </p:spTree>
    <p:extLst>
      <p:ext uri="{BB962C8B-B14F-4D97-AF65-F5344CB8AC3E}">
        <p14:creationId xmlns:p14="http://schemas.microsoft.com/office/powerpoint/2010/main" val="4460695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62</a:t>
            </a:fld>
            <a:endParaRPr lang="en-US"/>
          </a:p>
        </p:txBody>
      </p:sp>
      <p:sp>
        <p:nvSpPr>
          <p:cNvPr id="5" name="Date Placeholder 4"/>
          <p:cNvSpPr>
            <a:spLocks noGrp="1"/>
          </p:cNvSpPr>
          <p:nvPr>
            <p:ph type="dt" idx="11"/>
          </p:nvPr>
        </p:nvSpPr>
        <p:spPr/>
        <p:txBody>
          <a:bodyPr/>
          <a:lstStyle/>
          <a:p>
            <a:fld id="{50B9ED9F-FA58-489B-8268-B7F573F71C0A}" type="datetime1">
              <a:rPr lang="en-US" smtClean="0"/>
              <a:t>6/1/2023</a:t>
            </a:fld>
            <a:endParaRPr lang="en-US"/>
          </a:p>
        </p:txBody>
      </p:sp>
    </p:spTree>
    <p:extLst>
      <p:ext uri="{BB962C8B-B14F-4D97-AF65-F5344CB8AC3E}">
        <p14:creationId xmlns:p14="http://schemas.microsoft.com/office/powerpoint/2010/main" val="32812446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63</a:t>
            </a:fld>
            <a:endParaRPr lang="en-US"/>
          </a:p>
        </p:txBody>
      </p:sp>
      <p:sp>
        <p:nvSpPr>
          <p:cNvPr id="5" name="Date Placeholder 4"/>
          <p:cNvSpPr>
            <a:spLocks noGrp="1"/>
          </p:cNvSpPr>
          <p:nvPr>
            <p:ph type="dt" idx="11"/>
          </p:nvPr>
        </p:nvSpPr>
        <p:spPr/>
        <p:txBody>
          <a:bodyPr/>
          <a:lstStyle/>
          <a:p>
            <a:fld id="{94E1421C-2CC1-46F1-888D-D4B58B77E702}" type="datetime1">
              <a:rPr lang="en-US" smtClean="0"/>
              <a:t>6/1/2023</a:t>
            </a:fld>
            <a:endParaRPr lang="en-US"/>
          </a:p>
        </p:txBody>
      </p:sp>
    </p:spTree>
    <p:extLst>
      <p:ext uri="{BB962C8B-B14F-4D97-AF65-F5344CB8AC3E}">
        <p14:creationId xmlns:p14="http://schemas.microsoft.com/office/powerpoint/2010/main" val="37881098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64</a:t>
            </a:fld>
            <a:endParaRPr lang="en-US" dirty="0"/>
          </a:p>
        </p:txBody>
      </p:sp>
    </p:spTree>
    <p:extLst>
      <p:ext uri="{BB962C8B-B14F-4D97-AF65-F5344CB8AC3E}">
        <p14:creationId xmlns:p14="http://schemas.microsoft.com/office/powerpoint/2010/main" val="39054040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65</a:t>
            </a:fld>
            <a:endParaRPr lang="en-US"/>
          </a:p>
        </p:txBody>
      </p:sp>
      <p:sp>
        <p:nvSpPr>
          <p:cNvPr id="5" name="Date Placeholder 4"/>
          <p:cNvSpPr>
            <a:spLocks noGrp="1"/>
          </p:cNvSpPr>
          <p:nvPr>
            <p:ph type="dt" idx="11"/>
          </p:nvPr>
        </p:nvSpPr>
        <p:spPr/>
        <p:txBody>
          <a:bodyPr/>
          <a:lstStyle/>
          <a:p>
            <a:fld id="{31902D76-C765-42E5-9C8E-0E494A809394}" type="datetime1">
              <a:rPr lang="en-US" smtClean="0"/>
              <a:t>6/1/2023</a:t>
            </a:fld>
            <a:endParaRPr lang="en-US"/>
          </a:p>
        </p:txBody>
      </p:sp>
    </p:spTree>
    <p:extLst>
      <p:ext uri="{BB962C8B-B14F-4D97-AF65-F5344CB8AC3E}">
        <p14:creationId xmlns:p14="http://schemas.microsoft.com/office/powerpoint/2010/main" val="19760931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66</a:t>
            </a:fld>
            <a:endParaRPr lang="en-US"/>
          </a:p>
        </p:txBody>
      </p:sp>
      <p:sp>
        <p:nvSpPr>
          <p:cNvPr id="5" name="Date Placeholder 4"/>
          <p:cNvSpPr>
            <a:spLocks noGrp="1"/>
          </p:cNvSpPr>
          <p:nvPr>
            <p:ph type="dt" idx="11"/>
          </p:nvPr>
        </p:nvSpPr>
        <p:spPr/>
        <p:txBody>
          <a:bodyPr/>
          <a:lstStyle/>
          <a:p>
            <a:fld id="{83C82F0E-E19F-40CE-8B0C-9919210B5199}" type="datetime1">
              <a:rPr lang="en-US" smtClean="0"/>
              <a:t>6/1/2023</a:t>
            </a:fld>
            <a:endParaRPr lang="en-US"/>
          </a:p>
        </p:txBody>
      </p:sp>
    </p:spTree>
    <p:extLst>
      <p:ext uri="{BB962C8B-B14F-4D97-AF65-F5344CB8AC3E}">
        <p14:creationId xmlns:p14="http://schemas.microsoft.com/office/powerpoint/2010/main" val="426433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67</a:t>
            </a:fld>
            <a:endParaRPr lang="en-US"/>
          </a:p>
        </p:txBody>
      </p:sp>
      <p:sp>
        <p:nvSpPr>
          <p:cNvPr id="5" name="Date Placeholder 4"/>
          <p:cNvSpPr>
            <a:spLocks noGrp="1"/>
          </p:cNvSpPr>
          <p:nvPr>
            <p:ph type="dt" idx="11"/>
          </p:nvPr>
        </p:nvSpPr>
        <p:spPr/>
        <p:txBody>
          <a:bodyPr/>
          <a:lstStyle/>
          <a:p>
            <a:fld id="{586A3A18-9538-481C-8176-824CCABE3AFA}" type="datetime1">
              <a:rPr lang="en-US" smtClean="0"/>
              <a:t>6/1/2023</a:t>
            </a:fld>
            <a:endParaRPr lang="en-US"/>
          </a:p>
        </p:txBody>
      </p:sp>
    </p:spTree>
    <p:extLst>
      <p:ext uri="{BB962C8B-B14F-4D97-AF65-F5344CB8AC3E}">
        <p14:creationId xmlns:p14="http://schemas.microsoft.com/office/powerpoint/2010/main" val="12667191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68</a:t>
            </a:fld>
            <a:endParaRPr lang="en-US"/>
          </a:p>
        </p:txBody>
      </p:sp>
      <p:sp>
        <p:nvSpPr>
          <p:cNvPr id="5" name="Date Placeholder 4"/>
          <p:cNvSpPr>
            <a:spLocks noGrp="1"/>
          </p:cNvSpPr>
          <p:nvPr>
            <p:ph type="dt" idx="11"/>
          </p:nvPr>
        </p:nvSpPr>
        <p:spPr/>
        <p:txBody>
          <a:bodyPr/>
          <a:lstStyle/>
          <a:p>
            <a:fld id="{586A3A18-9538-481C-8176-824CCABE3AFA}" type="datetime1">
              <a:rPr lang="en-US" smtClean="0"/>
              <a:t>6/1/2023</a:t>
            </a:fld>
            <a:endParaRPr lang="en-US"/>
          </a:p>
        </p:txBody>
      </p:sp>
    </p:spTree>
    <p:extLst>
      <p:ext uri="{BB962C8B-B14F-4D97-AF65-F5344CB8AC3E}">
        <p14:creationId xmlns:p14="http://schemas.microsoft.com/office/powerpoint/2010/main" val="23518338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69</a:t>
            </a:fld>
            <a:endParaRPr lang="en-US"/>
          </a:p>
        </p:txBody>
      </p:sp>
      <p:sp>
        <p:nvSpPr>
          <p:cNvPr id="5" name="Date Placeholder 4"/>
          <p:cNvSpPr>
            <a:spLocks noGrp="1"/>
          </p:cNvSpPr>
          <p:nvPr>
            <p:ph type="dt" idx="11"/>
          </p:nvPr>
        </p:nvSpPr>
        <p:spPr/>
        <p:txBody>
          <a:bodyPr/>
          <a:lstStyle/>
          <a:p>
            <a:fld id="{6BB5C7BE-FBEF-4AED-9518-5624B844994B}" type="datetime1">
              <a:rPr lang="en-US" smtClean="0"/>
              <a:t>6/1/2023</a:t>
            </a:fld>
            <a:endParaRPr lang="en-US"/>
          </a:p>
        </p:txBody>
      </p:sp>
    </p:spTree>
    <p:extLst>
      <p:ext uri="{BB962C8B-B14F-4D97-AF65-F5344CB8AC3E}">
        <p14:creationId xmlns:p14="http://schemas.microsoft.com/office/powerpoint/2010/main" val="356203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7</a:t>
            </a:fld>
            <a:endParaRPr lang="en-US"/>
          </a:p>
        </p:txBody>
      </p:sp>
      <p:sp>
        <p:nvSpPr>
          <p:cNvPr id="5" name="Date Placeholder 4"/>
          <p:cNvSpPr>
            <a:spLocks noGrp="1"/>
          </p:cNvSpPr>
          <p:nvPr>
            <p:ph type="dt" idx="11"/>
          </p:nvPr>
        </p:nvSpPr>
        <p:spPr/>
        <p:txBody>
          <a:bodyPr/>
          <a:lstStyle/>
          <a:p>
            <a:fld id="{EA90C335-2F7D-413B-AD12-2B34C7F82BD1}" type="datetime1">
              <a:rPr lang="en-US" smtClean="0"/>
              <a:t>6/1/2023</a:t>
            </a:fld>
            <a:endParaRPr lang="en-US"/>
          </a:p>
        </p:txBody>
      </p:sp>
    </p:spTree>
    <p:extLst>
      <p:ext uri="{BB962C8B-B14F-4D97-AF65-F5344CB8AC3E}">
        <p14:creationId xmlns:p14="http://schemas.microsoft.com/office/powerpoint/2010/main" val="37474727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70</a:t>
            </a:fld>
            <a:endParaRPr lang="en-US" dirty="0"/>
          </a:p>
        </p:txBody>
      </p:sp>
    </p:spTree>
    <p:extLst>
      <p:ext uri="{BB962C8B-B14F-4D97-AF65-F5344CB8AC3E}">
        <p14:creationId xmlns:p14="http://schemas.microsoft.com/office/powerpoint/2010/main" val="38599430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
          </p:nvPr>
        </p:nvSpPr>
        <p:spPr/>
        <p:txBody>
          <a:bodyPr/>
          <a:lstStyle/>
          <a:p>
            <a:fld id="{AD1DB223-1FDB-428C-9E5C-5975D584D219}" type="datetime1">
              <a:rPr lang="en-US" smtClean="0"/>
              <a:t>6/1/2023</a:t>
            </a:fld>
            <a:endParaRPr lang="en-US" dirty="0"/>
          </a:p>
        </p:txBody>
      </p:sp>
      <p:sp>
        <p:nvSpPr>
          <p:cNvPr id="5" name="Slide Number Placeholder 4"/>
          <p:cNvSpPr>
            <a:spLocks noGrp="1"/>
          </p:cNvSpPr>
          <p:nvPr>
            <p:ph type="sldNum" sz="quarter" idx="5"/>
          </p:nvPr>
        </p:nvSpPr>
        <p:spPr/>
        <p:txBody>
          <a:bodyPr/>
          <a:lstStyle/>
          <a:p>
            <a:fld id="{44A81E2E-D922-44F1-85C5-24BEA430009F}" type="slidenum">
              <a:rPr lang="en-US" smtClean="0"/>
              <a:t>71</a:t>
            </a:fld>
            <a:endParaRPr lang="en-US" dirty="0"/>
          </a:p>
        </p:txBody>
      </p:sp>
    </p:spTree>
    <p:extLst>
      <p:ext uri="{BB962C8B-B14F-4D97-AF65-F5344CB8AC3E}">
        <p14:creationId xmlns:p14="http://schemas.microsoft.com/office/powerpoint/2010/main" val="5437450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72</a:t>
            </a:fld>
            <a:endParaRPr lang="en-US"/>
          </a:p>
        </p:txBody>
      </p:sp>
      <p:sp>
        <p:nvSpPr>
          <p:cNvPr id="5" name="Date Placeholder 4"/>
          <p:cNvSpPr>
            <a:spLocks noGrp="1"/>
          </p:cNvSpPr>
          <p:nvPr>
            <p:ph type="dt" idx="11"/>
          </p:nvPr>
        </p:nvSpPr>
        <p:spPr/>
        <p:txBody>
          <a:bodyPr/>
          <a:lstStyle/>
          <a:p>
            <a:fld id="{B05A0FB9-B357-4666-8B31-5587A2A95DBF}" type="datetime1">
              <a:rPr lang="en-US" smtClean="0"/>
              <a:t>6/1/2023</a:t>
            </a:fld>
            <a:endParaRPr lang="en-US"/>
          </a:p>
        </p:txBody>
      </p:sp>
    </p:spTree>
    <p:extLst>
      <p:ext uri="{BB962C8B-B14F-4D97-AF65-F5344CB8AC3E}">
        <p14:creationId xmlns:p14="http://schemas.microsoft.com/office/powerpoint/2010/main" val="23134956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73</a:t>
            </a:fld>
            <a:endParaRPr lang="en-US" dirty="0"/>
          </a:p>
        </p:txBody>
      </p:sp>
      <p:sp>
        <p:nvSpPr>
          <p:cNvPr id="5" name="Date Placeholder 4"/>
          <p:cNvSpPr>
            <a:spLocks noGrp="1"/>
          </p:cNvSpPr>
          <p:nvPr>
            <p:ph type="dt" idx="11"/>
          </p:nvPr>
        </p:nvSpPr>
        <p:spPr/>
        <p:txBody>
          <a:bodyPr/>
          <a:lstStyle/>
          <a:p>
            <a:fld id="{2EAEF3AE-1C02-414F-90DA-FF56CF90D612}" type="datetime1">
              <a:rPr lang="en-US" smtClean="0"/>
              <a:t>6/1/2023</a:t>
            </a:fld>
            <a:endParaRPr lang="en-US" dirty="0"/>
          </a:p>
        </p:txBody>
      </p:sp>
    </p:spTree>
    <p:extLst>
      <p:ext uri="{BB962C8B-B14F-4D97-AF65-F5344CB8AC3E}">
        <p14:creationId xmlns:p14="http://schemas.microsoft.com/office/powerpoint/2010/main" val="30346134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74</a:t>
            </a:fld>
            <a:endParaRPr lang="en-US" dirty="0"/>
          </a:p>
        </p:txBody>
      </p:sp>
      <p:sp>
        <p:nvSpPr>
          <p:cNvPr id="5" name="Date Placeholder 4"/>
          <p:cNvSpPr>
            <a:spLocks noGrp="1"/>
          </p:cNvSpPr>
          <p:nvPr>
            <p:ph type="dt" idx="11"/>
          </p:nvPr>
        </p:nvSpPr>
        <p:spPr/>
        <p:txBody>
          <a:bodyPr/>
          <a:lstStyle/>
          <a:p>
            <a:fld id="{5A3E5A6D-F3AB-4867-996F-A07B522D8E85}" type="datetime1">
              <a:rPr lang="en-US" smtClean="0"/>
              <a:t>6/1/2023</a:t>
            </a:fld>
            <a:endParaRPr lang="en-US" dirty="0"/>
          </a:p>
        </p:txBody>
      </p:sp>
    </p:spTree>
    <p:extLst>
      <p:ext uri="{BB962C8B-B14F-4D97-AF65-F5344CB8AC3E}">
        <p14:creationId xmlns:p14="http://schemas.microsoft.com/office/powerpoint/2010/main" val="130746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8</a:t>
            </a:fld>
            <a:endParaRPr lang="en-US"/>
          </a:p>
        </p:txBody>
      </p:sp>
      <p:sp>
        <p:nvSpPr>
          <p:cNvPr id="5" name="Date Placeholder 4"/>
          <p:cNvSpPr>
            <a:spLocks noGrp="1"/>
          </p:cNvSpPr>
          <p:nvPr>
            <p:ph type="dt" idx="11"/>
          </p:nvPr>
        </p:nvSpPr>
        <p:spPr/>
        <p:txBody>
          <a:bodyPr/>
          <a:lstStyle/>
          <a:p>
            <a:fld id="{496BC3D3-DC4B-4B51-9F84-0E085D617299}" type="datetime1">
              <a:rPr lang="en-US" smtClean="0"/>
              <a:t>6/1/2023</a:t>
            </a:fld>
            <a:endParaRPr lang="en-US"/>
          </a:p>
        </p:txBody>
      </p:sp>
    </p:spTree>
    <p:extLst>
      <p:ext uri="{BB962C8B-B14F-4D97-AF65-F5344CB8AC3E}">
        <p14:creationId xmlns:p14="http://schemas.microsoft.com/office/powerpoint/2010/main" val="393101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81E2E-D922-44F1-85C5-24BEA430009F}" type="slidenum">
              <a:rPr lang="en-US" smtClean="0"/>
              <a:t>9</a:t>
            </a:fld>
            <a:endParaRPr lang="en-US"/>
          </a:p>
        </p:txBody>
      </p:sp>
      <p:sp>
        <p:nvSpPr>
          <p:cNvPr id="5" name="Date Placeholder 4"/>
          <p:cNvSpPr>
            <a:spLocks noGrp="1"/>
          </p:cNvSpPr>
          <p:nvPr>
            <p:ph type="dt" idx="11"/>
          </p:nvPr>
        </p:nvSpPr>
        <p:spPr/>
        <p:txBody>
          <a:bodyPr/>
          <a:lstStyle/>
          <a:p>
            <a:fld id="{28E8B1BA-E494-4386-9FDE-9EBDB5F06C48}" type="datetime1">
              <a:rPr lang="en-US" smtClean="0"/>
              <a:t>6/1/2023</a:t>
            </a:fld>
            <a:endParaRPr lang="en-US"/>
          </a:p>
        </p:txBody>
      </p:sp>
    </p:spTree>
    <p:extLst>
      <p:ext uri="{BB962C8B-B14F-4D97-AF65-F5344CB8AC3E}">
        <p14:creationId xmlns:p14="http://schemas.microsoft.com/office/powerpoint/2010/main" val="1307462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12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12700" y="0"/>
            <a:ext cx="914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38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endParaRPr lang="en-US" dirty="0">
              <a:solidFill>
                <a:schemeClr val="bg1">
                  <a:lumMod val="65000"/>
                </a:schemeClr>
              </a:solidFill>
            </a:endParaRPr>
          </a:p>
        </p:txBody>
      </p:sp>
      <p:sp>
        <p:nvSpPr>
          <p:cNvPr id="5" name="Footer Placeholder 4"/>
          <p:cNvSpPr>
            <a:spLocks noGrp="1"/>
          </p:cNvSpPr>
          <p:nvPr>
            <p:ph type="ftr" sz="quarter" idx="11"/>
          </p:nvPr>
        </p:nvSpPr>
        <p:spPr/>
        <p:txBody>
          <a:bodyPr/>
          <a:lstStyle/>
          <a:p>
            <a:endParaRPr lang="en-US" dirty="0"/>
          </a:p>
        </p:txBody>
      </p:sp>
      <p:sp>
        <p:nvSpPr>
          <p:cNvPr id="11" name="Title 1"/>
          <p:cNvSpPr>
            <a:spLocks noGrp="1"/>
          </p:cNvSpPr>
          <p:nvPr>
            <p:ph type="ctrTitle"/>
          </p:nvPr>
        </p:nvSpPr>
        <p:spPr>
          <a:xfrm>
            <a:off x="457200" y="1828800"/>
            <a:ext cx="7772400" cy="1143000"/>
          </a:xfrm>
        </p:spPr>
        <p:txBody>
          <a:bodyPr anchor="ctr">
            <a:noAutofit/>
          </a:bodyPr>
          <a:lstStyle>
            <a:lvl1pPr>
              <a:lnSpc>
                <a:spcPct val="100000"/>
              </a:lnSpc>
              <a:defRPr sz="3600" spc="-80" baseline="0">
                <a:solidFill>
                  <a:schemeClr val="tx1">
                    <a:lumMod val="65000"/>
                    <a:lumOff val="35000"/>
                  </a:schemeClr>
                </a:solidFill>
                <a:latin typeface="Segoe"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457200" y="2971800"/>
            <a:ext cx="7772400" cy="914400"/>
          </a:xfrm>
        </p:spPr>
        <p:txBody>
          <a:bodyPr/>
          <a:lstStyle>
            <a:lvl1pPr marL="0" indent="0" algn="l">
              <a:buNone/>
              <a:defRPr b="0" cap="all" spc="120" baseline="0">
                <a:solidFill>
                  <a:srgbClr val="FE5815"/>
                </a:solidFill>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4542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a:off x="4699000" y="1"/>
            <a:ext cx="44450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endParaRPr lang="en-US" dirty="0">
              <a:solidFill>
                <a:schemeClr val="bg1">
                  <a:lumMod val="65000"/>
                </a:schemeClr>
              </a:solidFill>
            </a:endParaRPr>
          </a:p>
        </p:txBody>
      </p:sp>
      <p:sp>
        <p:nvSpPr>
          <p:cNvPr id="4" name="Footer Placeholder 3"/>
          <p:cNvSpPr>
            <a:spLocks noGrp="1"/>
          </p:cNvSpPr>
          <p:nvPr>
            <p:ph type="ftr" sz="quarter" idx="11"/>
          </p:nvPr>
        </p:nvSpPr>
        <p:spPr/>
        <p:txBody>
          <a:bodyPr/>
          <a:lstStyle/>
          <a:p>
            <a:endParaRPr lang="en-US" dirty="0"/>
          </a:p>
        </p:txBody>
      </p:sp>
      <p:sp>
        <p:nvSpPr>
          <p:cNvPr id="8" name="Title 1"/>
          <p:cNvSpPr>
            <a:spLocks noGrp="1"/>
          </p:cNvSpPr>
          <p:nvPr>
            <p:ph type="title"/>
          </p:nvPr>
        </p:nvSpPr>
        <p:spPr>
          <a:xfrm>
            <a:off x="685800" y="304800"/>
            <a:ext cx="7620000" cy="838200"/>
          </a:xfrm>
        </p:spPr>
        <p:txBody>
          <a:bodyPr/>
          <a:lstStyle/>
          <a:p>
            <a:r>
              <a:rPr lang="en-US"/>
              <a:t>Click to edit Master title style</a:t>
            </a:r>
            <a:endParaRPr lang="en-US" dirty="0"/>
          </a:p>
        </p:txBody>
      </p:sp>
      <p:sp>
        <p:nvSpPr>
          <p:cNvPr id="9" name="Content Placeholder 2"/>
          <p:cNvSpPr>
            <a:spLocks noGrp="1"/>
          </p:cNvSpPr>
          <p:nvPr>
            <p:ph idx="1"/>
          </p:nvPr>
        </p:nvSpPr>
        <p:spPr>
          <a:xfrm>
            <a:off x="685800" y="1600200"/>
            <a:ext cx="7620000" cy="4373563"/>
          </a:xfrm>
        </p:spPr>
        <p:txBody>
          <a:bodyPr/>
          <a:lstStyle>
            <a:lvl1pPr>
              <a:defRPr sz="2200">
                <a:latin typeface="Segoe"/>
              </a:defRPr>
            </a:lvl1pPr>
            <a:lvl2pPr>
              <a:defRPr>
                <a:latin typeface="Segoe"/>
              </a:defRPr>
            </a:lvl2pPr>
            <a:lvl3pPr>
              <a:defRPr>
                <a:latin typeface="Segoe"/>
              </a:defRPr>
            </a:lvl3pPr>
            <a:lvl4pPr>
              <a:defRPr>
                <a:latin typeface="Segoe"/>
              </a:defRPr>
            </a:lvl4pPr>
            <a:lvl5pPr>
              <a:defRPr>
                <a:latin typeface="Sego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userDrawn="1"/>
        </p:nvGrpSpPr>
        <p:grpSpPr>
          <a:xfrm>
            <a:off x="7274499" y="6324600"/>
            <a:ext cx="356640" cy="356640"/>
            <a:chOff x="6852170" y="5022563"/>
            <a:chExt cx="356640" cy="356640"/>
          </a:xfrm>
        </p:grpSpPr>
        <p:sp>
          <p:nvSpPr>
            <p:cNvPr id="10" name="Oval 9">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11" name="Group 10"/>
            <p:cNvGrpSpPr/>
            <p:nvPr/>
          </p:nvGrpSpPr>
          <p:grpSpPr>
            <a:xfrm>
              <a:off x="6920649" y="5087260"/>
              <a:ext cx="240202" cy="214123"/>
              <a:chOff x="7066773" y="5942997"/>
              <a:chExt cx="240202" cy="214123"/>
            </a:xfrm>
          </p:grpSpPr>
          <p:sp>
            <p:nvSpPr>
              <p:cNvPr id="12" name="Rectangle 11"/>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hlinkClick r:id="" action="ppaction://hlinkshowjump?jump=firstslide"/>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 name="Group 14"/>
          <p:cNvGrpSpPr/>
          <p:nvPr userDrawn="1"/>
        </p:nvGrpSpPr>
        <p:grpSpPr>
          <a:xfrm>
            <a:off x="8558760" y="6325524"/>
            <a:ext cx="356640" cy="356640"/>
            <a:chOff x="8136431" y="5022563"/>
            <a:chExt cx="356640" cy="356640"/>
          </a:xfrm>
        </p:grpSpPr>
        <p:sp>
          <p:nvSpPr>
            <p:cNvPr id="16" name="Oval 15">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17" name="Isosceles Triangle 16">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7274499" y="6324600"/>
            <a:ext cx="356640" cy="356640"/>
            <a:chOff x="6852170" y="5022563"/>
            <a:chExt cx="356640" cy="356640"/>
          </a:xfrm>
        </p:grpSpPr>
        <p:sp>
          <p:nvSpPr>
            <p:cNvPr id="19" name="Oval 18">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20" name="Group 19"/>
            <p:cNvGrpSpPr/>
            <p:nvPr/>
          </p:nvGrpSpPr>
          <p:grpSpPr>
            <a:xfrm>
              <a:off x="6920649" y="5087260"/>
              <a:ext cx="240202" cy="214123"/>
              <a:chOff x="7066773" y="5942997"/>
              <a:chExt cx="240202" cy="214123"/>
            </a:xfrm>
          </p:grpSpPr>
          <p:sp>
            <p:nvSpPr>
              <p:cNvPr id="21" name="Rectangle 20"/>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4" name="Straight Connector 23"/>
          <p:cNvCxnSpPr/>
          <p:nvPr userDrawn="1"/>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2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a:off x="4699000" y="0"/>
            <a:ext cx="44450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endParaRPr lang="en-US" dirty="0">
              <a:solidFill>
                <a:schemeClr val="bg1">
                  <a:lumMod val="65000"/>
                </a:schemeClr>
              </a:solidFill>
            </a:endParaRPr>
          </a:p>
        </p:txBody>
      </p:sp>
      <p:sp>
        <p:nvSpPr>
          <p:cNvPr id="4" name="Footer Placeholder 3"/>
          <p:cNvSpPr>
            <a:spLocks noGrp="1"/>
          </p:cNvSpPr>
          <p:nvPr>
            <p:ph type="ftr" sz="quarter" idx="11"/>
          </p:nvPr>
        </p:nvSpPr>
        <p:spPr/>
        <p:txBody>
          <a:bodyPr/>
          <a:lstStyle/>
          <a:p>
            <a:endParaRPr lang="en-US" dirty="0"/>
          </a:p>
        </p:txBody>
      </p:sp>
      <p:sp>
        <p:nvSpPr>
          <p:cNvPr id="8" name="Title 1"/>
          <p:cNvSpPr>
            <a:spLocks noGrp="1"/>
          </p:cNvSpPr>
          <p:nvPr>
            <p:ph type="title"/>
          </p:nvPr>
        </p:nvSpPr>
        <p:spPr>
          <a:xfrm>
            <a:off x="685800" y="0"/>
            <a:ext cx="7620000" cy="1143000"/>
          </a:xfrm>
        </p:spPr>
        <p:txBody>
          <a:bodyPr/>
          <a:lstStyle/>
          <a:p>
            <a:r>
              <a:rPr lang="en-US"/>
              <a:t>Click to edit Master title style</a:t>
            </a:r>
            <a:endParaRPr lang="en-US" dirty="0"/>
          </a:p>
        </p:txBody>
      </p:sp>
      <p:sp>
        <p:nvSpPr>
          <p:cNvPr id="9" name="Content Placeholder 2"/>
          <p:cNvSpPr>
            <a:spLocks noGrp="1"/>
          </p:cNvSpPr>
          <p:nvPr>
            <p:ph idx="1"/>
          </p:nvPr>
        </p:nvSpPr>
        <p:spPr>
          <a:xfrm>
            <a:off x="685800" y="1524000"/>
            <a:ext cx="7620000" cy="4373563"/>
          </a:xfrm>
        </p:spPr>
        <p:txBody>
          <a:bodyPr/>
          <a:lstStyle>
            <a:lvl1pPr>
              <a:defRPr sz="2200">
                <a:latin typeface="Segoe"/>
              </a:defRPr>
            </a:lvl1pPr>
            <a:lvl2pPr>
              <a:defRPr>
                <a:latin typeface="Segoe"/>
              </a:defRPr>
            </a:lvl2pPr>
            <a:lvl3pPr>
              <a:defRPr>
                <a:latin typeface="Segoe"/>
              </a:defRPr>
            </a:lvl3pPr>
            <a:lvl4pPr>
              <a:defRPr>
                <a:latin typeface="Segoe"/>
              </a:defRPr>
            </a:lvl4pPr>
            <a:lvl5pPr>
              <a:defRPr>
                <a:latin typeface="Sego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596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685800" y="304800"/>
            <a:ext cx="7620000" cy="838200"/>
          </a:xfrm>
        </p:spPr>
        <p:txBody>
          <a:bodyPr/>
          <a:lstStyle/>
          <a:p>
            <a:r>
              <a:rPr lang="en-US"/>
              <a:t>Click to edit Master title style</a:t>
            </a:r>
            <a:endParaRPr lang="en-US" dirty="0"/>
          </a:p>
        </p:txBody>
      </p:sp>
      <p:pic>
        <p:nvPicPr>
          <p:cNvPr id="9"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09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a:spLocks noGrp="1"/>
          </p:cNvSpPr>
          <p:nvPr>
            <p:ph idx="1"/>
          </p:nvPr>
        </p:nvSpPr>
        <p:spPr>
          <a:xfrm>
            <a:off x="685800" y="1600200"/>
            <a:ext cx="7620000" cy="4373563"/>
          </a:xfrm>
        </p:spPr>
        <p:txBody>
          <a:bodyPr/>
          <a:lstStyle>
            <a:lvl1pPr>
              <a:defRPr sz="2200">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8558760" y="6325524"/>
            <a:ext cx="356640" cy="356640"/>
            <a:chOff x="8136431" y="5022563"/>
            <a:chExt cx="356640" cy="356640"/>
          </a:xfrm>
        </p:grpSpPr>
        <p:sp>
          <p:nvSpPr>
            <p:cNvPr id="6" name="Oval 5">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8" name="Isosceles Triangle 7">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userDrawn="1"/>
        </p:nvGrpSpPr>
        <p:grpSpPr>
          <a:xfrm>
            <a:off x="7274499" y="6324600"/>
            <a:ext cx="356640" cy="356640"/>
            <a:chOff x="6852170" y="5022563"/>
            <a:chExt cx="356640" cy="356640"/>
          </a:xfrm>
        </p:grpSpPr>
        <p:sp>
          <p:nvSpPr>
            <p:cNvPr id="14" name="Oval 13">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15" name="Group 14"/>
            <p:cNvGrpSpPr/>
            <p:nvPr/>
          </p:nvGrpSpPr>
          <p:grpSpPr>
            <a:xfrm>
              <a:off x="6920649" y="5087260"/>
              <a:ext cx="240202" cy="214123"/>
              <a:chOff x="7066773" y="5942997"/>
              <a:chExt cx="240202" cy="214123"/>
            </a:xfrm>
          </p:grpSpPr>
          <p:sp>
            <p:nvSpPr>
              <p:cNvPr id="16" name="Rectangle 15"/>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9" name="Straight Connector 18"/>
          <p:cNvCxnSpPr/>
          <p:nvPr userDrawn="1"/>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8005715" y="6324600"/>
            <a:ext cx="356640" cy="356640"/>
            <a:chOff x="7583386" y="5022563"/>
            <a:chExt cx="356640" cy="356640"/>
          </a:xfrm>
        </p:grpSpPr>
        <p:sp>
          <p:nvSpPr>
            <p:cNvPr id="21" name="Oval 20">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22" name="Isosceles Triangle 21">
              <a:hlinkClick r:id="" action="ppaction://hlinkshowjump?jump=previousslide"/>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620000"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668977" y="1600200"/>
            <a:ext cx="7620000" cy="4373563"/>
          </a:xfrm>
        </p:spPr>
        <p:txBody>
          <a:bodyPr/>
          <a:lstStyle>
            <a:lvl1pPr>
              <a:defRPr sz="2200">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09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userDrawn="1"/>
        </p:nvGrpSpPr>
        <p:grpSpPr>
          <a:xfrm>
            <a:off x="8558760" y="6324600"/>
            <a:ext cx="356640" cy="356640"/>
            <a:chOff x="8136431" y="5022563"/>
            <a:chExt cx="356640" cy="356640"/>
          </a:xfrm>
        </p:grpSpPr>
        <p:sp>
          <p:nvSpPr>
            <p:cNvPr id="22" name="Oval 21">
              <a:hlinkClick r:id="" action="ppaction://hlinkshowjump?jump=nextslide"/>
            </p:cNvPr>
            <p:cNvSpPr>
              <a:spLocks noChangeAspect="1"/>
            </p:cNvSpPr>
            <p:nvPr/>
          </p:nvSpPr>
          <p:spPr>
            <a:xfrm>
              <a:off x="8136431"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23" name="Isosceles Triangle 22">
              <a:hlinkClick r:id="" action="ppaction://hlinkshowjump?jump=nextslide"/>
            </p:cNvPr>
            <p:cNvSpPr>
              <a:spLocks noChangeAspect="1"/>
            </p:cNvSpPr>
            <p:nvPr/>
          </p:nvSpPr>
          <p:spPr>
            <a:xfrm rot="5400000" flipH="1">
              <a:off x="825237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userDrawn="1"/>
        </p:nvGrpSpPr>
        <p:grpSpPr>
          <a:xfrm>
            <a:off x="8005715" y="6324600"/>
            <a:ext cx="356640" cy="356640"/>
            <a:chOff x="7583386" y="5022563"/>
            <a:chExt cx="356640" cy="356640"/>
          </a:xfrm>
        </p:grpSpPr>
        <p:sp>
          <p:nvSpPr>
            <p:cNvPr id="25" name="Oval 24">
              <a:hlinkClick r:id="" action="ppaction://hlinkshowjump?jump=previousslide"/>
            </p:cNvPr>
            <p:cNvSpPr>
              <a:spLocks noChangeAspect="1"/>
            </p:cNvSpPr>
            <p:nvPr/>
          </p:nvSpPr>
          <p:spPr>
            <a:xfrm>
              <a:off x="7583386"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sp>
          <p:nvSpPr>
            <p:cNvPr id="26" name="Isosceles Triangle 25">
              <a:hlinkClick r:id="" action="ppaction://hlinkshowjump?jump=previousslide"/>
            </p:cNvPr>
            <p:cNvSpPr>
              <a:spLocks noChangeAspect="1"/>
            </p:cNvSpPr>
            <p:nvPr/>
          </p:nvSpPr>
          <p:spPr>
            <a:xfrm rot="16200000">
              <a:off x="7649634" y="5117516"/>
              <a:ext cx="195162" cy="168243"/>
            </a:xfrm>
            <a:prstGeom prst="triangle">
              <a:avLst/>
            </a:prstGeom>
            <a:solidFill>
              <a:schemeClr val="bg1"/>
            </a:solidFill>
            <a:ln>
              <a:noFill/>
            </a:ln>
            <a:effectLst>
              <a:outerShdw blurRad="50800" dist="38100" algn="l" rotWithShape="0">
                <a:srgbClr val="D356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userDrawn="1"/>
        </p:nvGrpSpPr>
        <p:grpSpPr>
          <a:xfrm>
            <a:off x="7274499" y="6324600"/>
            <a:ext cx="356640" cy="356640"/>
            <a:chOff x="6852170" y="5022563"/>
            <a:chExt cx="356640" cy="356640"/>
          </a:xfrm>
        </p:grpSpPr>
        <p:sp>
          <p:nvSpPr>
            <p:cNvPr id="28" name="Oval 27">
              <a:hlinkClick r:id="" action="ppaction://hlinkshowjump?jump=firstslide"/>
            </p:cNvPr>
            <p:cNvSpPr>
              <a:spLocks noChangeAspect="1"/>
            </p:cNvSpPr>
            <p:nvPr/>
          </p:nvSpPr>
          <p:spPr>
            <a:xfrm>
              <a:off x="6852170" y="5022563"/>
              <a:ext cx="356640" cy="356640"/>
            </a:xfrm>
            <a:prstGeom prst="ellipse">
              <a:avLst/>
            </a:prstGeom>
            <a:gradFill flip="none" rotWithShape="1">
              <a:gsLst>
                <a:gs pos="0">
                  <a:srgbClr val="FE5815"/>
                </a:gs>
                <a:gs pos="100000">
                  <a:srgbClr val="FFC000"/>
                </a:gs>
              </a:gsLst>
              <a:path path="circle">
                <a:fillToRect l="100000" t="100000"/>
              </a:path>
              <a:tileRect r="-100000" b="-100000"/>
            </a:gradFill>
            <a:ln w="12700">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Segoe" pitchFamily="34" charset="0"/>
              </a:endParaRPr>
            </a:p>
          </p:txBody>
        </p:sp>
        <p:grpSp>
          <p:nvGrpSpPr>
            <p:cNvPr id="29" name="Group 28"/>
            <p:cNvGrpSpPr/>
            <p:nvPr/>
          </p:nvGrpSpPr>
          <p:grpSpPr>
            <a:xfrm>
              <a:off x="6920649" y="5087260"/>
              <a:ext cx="240202" cy="214123"/>
              <a:chOff x="7066773" y="5942997"/>
              <a:chExt cx="240202" cy="214123"/>
            </a:xfrm>
          </p:grpSpPr>
          <p:sp>
            <p:nvSpPr>
              <p:cNvPr id="30" name="Rectangle 29"/>
              <p:cNvSpPr/>
              <p:nvPr/>
            </p:nvSpPr>
            <p:spPr>
              <a:xfrm>
                <a:off x="7203307"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 action="ppaction://hlinkshowjump?jump=firstslide"/>
              </p:cNvPr>
              <p:cNvSpPr/>
              <p:nvPr/>
            </p:nvSpPr>
            <p:spPr>
              <a:xfrm>
                <a:off x="7100694" y="6055119"/>
                <a:ext cx="56276" cy="1020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hlinkClick r:id="rId3" action="ppaction://hlinksldjump"/>
              </p:cNvPr>
              <p:cNvSpPr/>
              <p:nvPr/>
            </p:nvSpPr>
            <p:spPr>
              <a:xfrm>
                <a:off x="7066773" y="5942997"/>
                <a:ext cx="240202" cy="11212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33" name="Straight Connector 32"/>
          <p:cNvCxnSpPr/>
          <p:nvPr userDrawn="1"/>
        </p:nvCxnSpPr>
        <p:spPr>
          <a:xfrm>
            <a:off x="7813729" y="6325524"/>
            <a:ext cx="0" cy="356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28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dirty="0">
              <a:solidFill>
                <a:schemeClr val="bg1">
                  <a:lumMod val="65000"/>
                </a:schemeClr>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26" r:id="rId2"/>
    <p:sldLayoutId id="2147483925" r:id="rId3"/>
    <p:sldLayoutId id="2147483927" r:id="rId4"/>
    <p:sldLayoutId id="2147483919" r:id="rId5"/>
    <p:sldLayoutId id="2147483914" r:id="rId6"/>
  </p:sldLayoutIdLst>
  <p:hf hdr="0" dt="0"/>
  <p:txStyles>
    <p:titleStyle>
      <a:lvl1pPr algn="l" defTabSz="914400" rtl="0" eaLnBrk="1" latinLnBrk="0" hangingPunct="1">
        <a:spcBef>
          <a:spcPct val="0"/>
        </a:spcBef>
        <a:buNone/>
        <a:defRPr sz="3200" kern="1200" cap="all" spc="-60" baseline="0">
          <a:solidFill>
            <a:schemeClr val="tx1">
              <a:lumMod val="65000"/>
              <a:lumOff val="35000"/>
            </a:schemeClr>
          </a:solidFill>
          <a:latin typeface="Segoe" pitchFamily="34" charset="0"/>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0" kern="1200">
          <a:solidFill>
            <a:schemeClr val="bg1">
              <a:lumMod val="50000"/>
            </a:schemeClr>
          </a:solidFill>
          <a:latin typeface="Segoe UI Light" pitchFamily="34" charset="0"/>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Segoe UI Light" pitchFamily="34" charset="0"/>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bg1">
              <a:lumMod val="50000"/>
            </a:schemeClr>
          </a:solidFill>
          <a:latin typeface="Segoe UI Light"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www.drpiyushsaxena.com/"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hyperlink" Target="http://www.thetempleofhealing.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hyperlink" Target="http://curezone.com/ig/viewphoto.asp?i=Com_F.jpg&amp;f=kidney_stones/different_stones"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curezone.com/ig/viewphoto.asp?i=Com_E.jpg&amp;f=kidney_stones/different_stones" TargetMode="Externa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3.png"/><Relationship Id="rId7" Type="http://schemas.openxmlformats.org/officeDocument/2006/relationships/diagramColors" Target="../diagrams/colors10.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emf"/></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3" Type="http://schemas.openxmlformats.org/officeDocument/2006/relationships/hyperlink" Target="http://en.wikipedia.org/wiki/Efferent_ducts" TargetMode="External"/><Relationship Id="rId18" Type="http://schemas.openxmlformats.org/officeDocument/2006/relationships/hyperlink" Target="http://en.wikipedia.org/wiki/Rete_testis" TargetMode="External"/><Relationship Id="rId26" Type="http://schemas.openxmlformats.org/officeDocument/2006/relationships/hyperlink" Target="http://en.wikipedia.org/wiki/Skene's_glands" TargetMode="External"/><Relationship Id="rId39" Type="http://schemas.openxmlformats.org/officeDocument/2006/relationships/hyperlink" Target="http://en.wikipedia.org/wiki/Clitoris" TargetMode="External"/><Relationship Id="rId3" Type="http://schemas.openxmlformats.org/officeDocument/2006/relationships/hyperlink" Target="http://en.wikipedia.org/wiki/Gonad" TargetMode="External"/><Relationship Id="rId21" Type="http://schemas.openxmlformats.org/officeDocument/2006/relationships/hyperlink" Target="http://en.wikipedia.org/wiki/Gartner's_duct" TargetMode="External"/><Relationship Id="rId34" Type="http://schemas.openxmlformats.org/officeDocument/2006/relationships/hyperlink" Target="http://en.wikipedia.org/wiki/Urogenital_folds" TargetMode="External"/><Relationship Id="rId42" Type="http://schemas.openxmlformats.org/officeDocument/2006/relationships/hyperlink" Target="http://en.wikipedia.org/wiki/Glans_penis" TargetMode="External"/><Relationship Id="rId47" Type="http://schemas.openxmlformats.org/officeDocument/2006/relationships/hyperlink" Target="http://en.wikipedia.org/wiki/Foreskin" TargetMode="External"/><Relationship Id="rId50" Type="http://schemas.openxmlformats.org/officeDocument/2006/relationships/hyperlink" Target="http://en.wikipedia.org/wiki/Processus_vaginalis" TargetMode="External"/><Relationship Id="rId7" Type="http://schemas.openxmlformats.org/officeDocument/2006/relationships/hyperlink" Target="http://en.wikipedia.org/wiki/Appendix_testis" TargetMode="External"/><Relationship Id="rId12" Type="http://schemas.openxmlformats.org/officeDocument/2006/relationships/hyperlink" Target="http://en.wikipedia.org/wiki/Mesonephric_tubule" TargetMode="External"/><Relationship Id="rId17" Type="http://schemas.openxmlformats.org/officeDocument/2006/relationships/hyperlink" Target="http://en.wikipedia.org/wiki/Wolffian_duct" TargetMode="External"/><Relationship Id="rId25" Type="http://schemas.openxmlformats.org/officeDocument/2006/relationships/hyperlink" Target="http://en.wikipedia.org/wiki/Prostate" TargetMode="External"/><Relationship Id="rId33" Type="http://schemas.openxmlformats.org/officeDocument/2006/relationships/hyperlink" Target="http://en.wikipedia.org/wiki/Labia_majora" TargetMode="External"/><Relationship Id="rId38" Type="http://schemas.openxmlformats.org/officeDocument/2006/relationships/hyperlink" Target="http://en.wikipedia.org/wiki/Penis" TargetMode="External"/><Relationship Id="rId46" Type="http://schemas.openxmlformats.org/officeDocument/2006/relationships/hyperlink" Target="http://en.wikipedia.org/wiki/Prepuce" TargetMode="External"/><Relationship Id="rId2" Type="http://schemas.openxmlformats.org/officeDocument/2006/relationships/notesSlide" Target="../notesSlides/notesSlide71.xml"/><Relationship Id="rId16" Type="http://schemas.openxmlformats.org/officeDocument/2006/relationships/hyperlink" Target="http://en.wikipedia.org/wiki/Paro%C3%B6phoron" TargetMode="External"/><Relationship Id="rId20" Type="http://schemas.openxmlformats.org/officeDocument/2006/relationships/hyperlink" Target="http://en.wikipedia.org/wiki/Epididymis" TargetMode="External"/><Relationship Id="rId29" Type="http://schemas.openxmlformats.org/officeDocument/2006/relationships/hyperlink" Target="http://en.wikipedia.org/wiki/Bulbourethral_gland" TargetMode="External"/><Relationship Id="rId41" Type="http://schemas.openxmlformats.org/officeDocument/2006/relationships/hyperlink" Target="http://en.wikipedia.org/wiki/Vestibular_bulbs" TargetMode="External"/><Relationship Id="rId54" Type="http://schemas.openxmlformats.org/officeDocument/2006/relationships/hyperlink" Target="http://en.wikipedia.org/wiki/Round_ligament_of_uterus" TargetMode="External"/><Relationship Id="rId1" Type="http://schemas.openxmlformats.org/officeDocument/2006/relationships/slideLayout" Target="../slideLayouts/slideLayout1.xml"/><Relationship Id="rId6" Type="http://schemas.openxmlformats.org/officeDocument/2006/relationships/hyperlink" Target="http://en.wikipedia.org/wiki/Mullerian_duct" TargetMode="External"/><Relationship Id="rId11" Type="http://schemas.openxmlformats.org/officeDocument/2006/relationships/hyperlink" Target="http://en.wikipedia.org/wiki/Vagina" TargetMode="External"/><Relationship Id="rId24" Type="http://schemas.openxmlformats.org/officeDocument/2006/relationships/hyperlink" Target="http://en.wikipedia.org/wiki/Urogenital_sinus" TargetMode="External"/><Relationship Id="rId32" Type="http://schemas.openxmlformats.org/officeDocument/2006/relationships/hyperlink" Target="http://en.wikipedia.org/wiki/Scrotum" TargetMode="External"/><Relationship Id="rId37" Type="http://schemas.openxmlformats.org/officeDocument/2006/relationships/hyperlink" Target="http://en.wikipedia.org/wiki/Genital_tubercle" TargetMode="External"/><Relationship Id="rId40" Type="http://schemas.openxmlformats.org/officeDocument/2006/relationships/hyperlink" Target="http://en.wikipedia.org/wiki/Bulb_of_penis" TargetMode="External"/><Relationship Id="rId45" Type="http://schemas.openxmlformats.org/officeDocument/2006/relationships/hyperlink" Target="http://en.wikipedia.org/wiki/Clitoral_crura" TargetMode="External"/><Relationship Id="rId53" Type="http://schemas.openxmlformats.org/officeDocument/2006/relationships/hyperlink" Target="http://en.wikipedia.org/wiki/Gubernaculum_testis" TargetMode="External"/><Relationship Id="rId5" Type="http://schemas.openxmlformats.org/officeDocument/2006/relationships/hyperlink" Target="http://en.wikipedia.org/wiki/Ovary" TargetMode="External"/><Relationship Id="rId15" Type="http://schemas.openxmlformats.org/officeDocument/2006/relationships/hyperlink" Target="http://en.wikipedia.org/wiki/Epoophoron" TargetMode="External"/><Relationship Id="rId23" Type="http://schemas.openxmlformats.org/officeDocument/2006/relationships/hyperlink" Target="http://en.wikipedia.org/wiki/Seminal_vesicle" TargetMode="External"/><Relationship Id="rId28" Type="http://schemas.openxmlformats.org/officeDocument/2006/relationships/hyperlink" Target="http://en.wikipedia.org/wiki/Urethra" TargetMode="External"/><Relationship Id="rId36" Type="http://schemas.openxmlformats.org/officeDocument/2006/relationships/hyperlink" Target="http://en.wikipedia.org/wiki/Labia_minora" TargetMode="External"/><Relationship Id="rId49" Type="http://schemas.openxmlformats.org/officeDocument/2006/relationships/hyperlink" Target="http://en.wikipedia.org/wiki/Peritoneum" TargetMode="External"/><Relationship Id="rId10" Type="http://schemas.openxmlformats.org/officeDocument/2006/relationships/hyperlink" Target="http://en.wikipedia.org/wiki/Uterus" TargetMode="External"/><Relationship Id="rId19" Type="http://schemas.openxmlformats.org/officeDocument/2006/relationships/hyperlink" Target="http://en.wikipedia.org/wiki/Rete_ovarii" TargetMode="External"/><Relationship Id="rId31" Type="http://schemas.openxmlformats.org/officeDocument/2006/relationships/hyperlink" Target="http://en.wikipedia.org/wiki/Labioscrotal_folds" TargetMode="External"/><Relationship Id="rId44" Type="http://schemas.openxmlformats.org/officeDocument/2006/relationships/hyperlink" Target="http://en.wikipedia.org/wiki/Crus_of_penis" TargetMode="External"/><Relationship Id="rId52" Type="http://schemas.openxmlformats.org/officeDocument/2006/relationships/hyperlink" Target="http://en.wikipedia.org/wiki/Gubernaculum" TargetMode="External"/><Relationship Id="rId4" Type="http://schemas.openxmlformats.org/officeDocument/2006/relationships/hyperlink" Target="http://en.wikipedia.org/wiki/Testis" TargetMode="External"/><Relationship Id="rId9" Type="http://schemas.openxmlformats.org/officeDocument/2006/relationships/hyperlink" Target="http://en.wikipedia.org/wiki/Prostatic_utricle" TargetMode="External"/><Relationship Id="rId14" Type="http://schemas.openxmlformats.org/officeDocument/2006/relationships/hyperlink" Target="http://en.wikipedia.org/wiki/Paradidymis" TargetMode="External"/><Relationship Id="rId22" Type="http://schemas.openxmlformats.org/officeDocument/2006/relationships/hyperlink" Target="http://en.wikipedia.org/wiki/Vas_deferens" TargetMode="External"/><Relationship Id="rId27" Type="http://schemas.openxmlformats.org/officeDocument/2006/relationships/hyperlink" Target="http://en.wikipedia.org/wiki/Urinary_bladder" TargetMode="External"/><Relationship Id="rId30" Type="http://schemas.openxmlformats.org/officeDocument/2006/relationships/hyperlink" Target="http://en.wikipedia.org/wiki/Bartholin's_gland" TargetMode="External"/><Relationship Id="rId35" Type="http://schemas.openxmlformats.org/officeDocument/2006/relationships/hyperlink" Target="http://en.wikipedia.org/wiki/Spongy_urethra" TargetMode="External"/><Relationship Id="rId43" Type="http://schemas.openxmlformats.org/officeDocument/2006/relationships/hyperlink" Target="http://en.wikipedia.org/wiki/Clitoral_glans" TargetMode="External"/><Relationship Id="rId48" Type="http://schemas.openxmlformats.org/officeDocument/2006/relationships/hyperlink" Target="http://en.wikipedia.org/wiki/Clitoral_hood" TargetMode="External"/><Relationship Id="rId8" Type="http://schemas.openxmlformats.org/officeDocument/2006/relationships/hyperlink" Target="http://en.wikipedia.org/wiki/Fallopian_tubes" TargetMode="External"/><Relationship Id="rId51" Type="http://schemas.openxmlformats.org/officeDocument/2006/relationships/hyperlink" Target="http://en.wikipedia.org/wiki/Canal_of_Nuck"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drpiyushsaxena.com/" TargetMode="External"/><Relationship Id="rId7" Type="http://schemas.openxmlformats.org/officeDocument/2006/relationships/hyperlink" Target="mailto:santoshnkeshri@gmail.com"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hyperlink" Target="mailto:manishi_vsj@yahoo.co.in" TargetMode="External"/><Relationship Id="rId5" Type="http://schemas.openxmlformats.org/officeDocument/2006/relationships/hyperlink" Target="mailto:cureyourselfindia@gmail.com" TargetMode="External"/><Relationship Id="rId4" Type="http://schemas.openxmlformats.org/officeDocument/2006/relationships/hyperlink" Target="http://www.thetempleofhealing.org/"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5"/>
          <p:cNvSpPr txBox="1">
            <a:spLocks/>
          </p:cNvSpPr>
          <p:nvPr/>
        </p:nvSpPr>
        <p:spPr>
          <a:xfrm>
            <a:off x="685800" y="1295400"/>
            <a:ext cx="7772400" cy="1143000"/>
          </a:xfrm>
          <a:prstGeom prst="rect">
            <a:avLst/>
          </a:prstGeom>
        </p:spPr>
        <p:txBody>
          <a:bodyPr/>
          <a:lstStyle>
            <a:lvl1pPr algn="l" defTabSz="914400" rtl="0" eaLnBrk="1" latinLnBrk="0" hangingPunct="1">
              <a:spcBef>
                <a:spcPct val="0"/>
              </a:spcBef>
              <a:buNone/>
              <a:defRPr sz="3200" kern="1200" cap="all" spc="-60" baseline="0">
                <a:solidFill>
                  <a:schemeClr val="tx1">
                    <a:lumMod val="65000"/>
                    <a:lumOff val="35000"/>
                  </a:schemeClr>
                </a:solidFill>
                <a:latin typeface="Segoe" pitchFamily="34" charset="0"/>
                <a:ea typeface="+mj-ea"/>
                <a:cs typeface="+mj-cs"/>
              </a:defRPr>
            </a:lvl1pPr>
          </a:lstStyle>
          <a:p>
            <a:pPr algn="ctr">
              <a:lnSpc>
                <a:spcPct val="150000"/>
              </a:lnSpc>
            </a:pPr>
            <a:r>
              <a:rPr lang="en-US" sz="4400" b="1" cap="none" dirty="0">
                <a:solidFill>
                  <a:schemeClr val="tx2"/>
                </a:solidFill>
                <a:latin typeface="Arial" pitchFamily="34" charset="0"/>
                <a:cs typeface="Arial" pitchFamily="34" charset="0"/>
              </a:rPr>
              <a:t>Cleansing Therapy</a:t>
            </a:r>
          </a:p>
          <a:p>
            <a:pPr algn="ctr">
              <a:lnSpc>
                <a:spcPct val="150000"/>
              </a:lnSpc>
            </a:pPr>
            <a:r>
              <a:rPr lang="en-US" sz="3600" b="1" cap="none" dirty="0">
                <a:solidFill>
                  <a:schemeClr val="tx2"/>
                </a:solidFill>
                <a:latin typeface="Arial" pitchFamily="34" charset="0"/>
                <a:cs typeface="Arial" pitchFamily="34" charset="0"/>
              </a:rPr>
              <a:t>Cure Yourself</a:t>
            </a:r>
          </a:p>
          <a:p>
            <a:pPr algn="ctr">
              <a:lnSpc>
                <a:spcPct val="150000"/>
              </a:lnSpc>
            </a:pPr>
            <a:r>
              <a:rPr lang="hi-IN" sz="5400" b="1" cap="none" dirty="0">
                <a:solidFill>
                  <a:schemeClr val="tx1"/>
                </a:solidFill>
                <a:latin typeface="Times New Roman" panose="02020603050405020304" pitchFamily="18" charset="0"/>
                <a:cs typeface="Times New Roman" panose="02020603050405020304" pitchFamily="18" charset="0"/>
              </a:rPr>
              <a:t>अपना इलाज अपने हाथ</a:t>
            </a:r>
            <a:endParaRPr lang="en-US" sz="5400" b="1" cap="none" dirty="0">
              <a:solidFill>
                <a:schemeClr val="tx1"/>
              </a:solidFill>
              <a:latin typeface="Times New Roman" panose="02020603050405020304" pitchFamily="18" charset="0"/>
              <a:cs typeface="Times New Roman" panose="02020603050405020304" pitchFamily="18" charset="0"/>
            </a:endParaRPr>
          </a:p>
          <a:p>
            <a:pPr algn="ctr">
              <a:lnSpc>
                <a:spcPct val="150000"/>
              </a:lnSpc>
            </a:pPr>
            <a:br>
              <a:rPr lang="en-US" sz="4400" b="1" cap="none" dirty="0">
                <a:solidFill>
                  <a:schemeClr val="tx1"/>
                </a:solidFill>
                <a:latin typeface="Arial" pitchFamily="34" charset="0"/>
                <a:cs typeface="Arial" pitchFamily="34" charset="0"/>
              </a:rPr>
            </a:br>
            <a:br>
              <a:rPr lang="en-US" sz="4400" b="1" cap="none" dirty="0">
                <a:solidFill>
                  <a:schemeClr val="tx1"/>
                </a:solidFill>
                <a:latin typeface="Arial" pitchFamily="34" charset="0"/>
                <a:cs typeface="Arial" pitchFamily="34" charset="0"/>
              </a:rPr>
            </a:br>
            <a:endParaRPr lang="en-US" sz="4400" b="1" cap="none" dirty="0">
              <a:solidFill>
                <a:schemeClr val="tx1"/>
              </a:solidFill>
              <a:latin typeface="Arial" pitchFamily="34" charset="0"/>
              <a:cs typeface="Arial" pitchFamily="34" charset="0"/>
            </a:endParaRPr>
          </a:p>
        </p:txBody>
      </p:sp>
      <p:sp>
        <p:nvSpPr>
          <p:cNvPr id="33" name="TextBox 32"/>
          <p:cNvSpPr txBox="1"/>
          <p:nvPr/>
        </p:nvSpPr>
        <p:spPr>
          <a:xfrm>
            <a:off x="2362200" y="4572000"/>
            <a:ext cx="4419600" cy="1508105"/>
          </a:xfrm>
          <a:prstGeom prst="rect">
            <a:avLst/>
          </a:prstGeom>
          <a:noFill/>
        </p:spPr>
        <p:txBody>
          <a:bodyPr wrap="square" rtlCol="0">
            <a:spAutoFit/>
          </a:bodyPr>
          <a:lstStyle/>
          <a:p>
            <a:pPr algn="ctr"/>
            <a:r>
              <a:rPr lang="en-US" sz="2400" b="1" dirty="0">
                <a:latin typeface="Arial" pitchFamily="34" charset="0"/>
                <a:cs typeface="Arial" pitchFamily="34" charset="0"/>
              </a:rPr>
              <a:t>By</a:t>
            </a:r>
          </a:p>
          <a:p>
            <a:pPr algn="ctr"/>
            <a:endParaRPr lang="en-US" sz="2400" b="1" dirty="0">
              <a:latin typeface="Arial" pitchFamily="34" charset="0"/>
              <a:cs typeface="Arial" pitchFamily="34" charset="0"/>
            </a:endParaRPr>
          </a:p>
          <a:p>
            <a:pPr algn="ctr"/>
            <a:r>
              <a:rPr lang="en-US" sz="2400" b="1" dirty="0" err="1">
                <a:solidFill>
                  <a:schemeClr val="accent3">
                    <a:lumMod val="50000"/>
                  </a:schemeClr>
                </a:solidFill>
                <a:latin typeface="Arial" pitchFamily="34" charset="0"/>
                <a:cs typeface="Arial" pitchFamily="34" charset="0"/>
              </a:rPr>
              <a:t>Dr</a:t>
            </a:r>
            <a:r>
              <a:rPr lang="en-US" sz="2400" b="1" dirty="0">
                <a:solidFill>
                  <a:schemeClr val="accent3">
                    <a:lumMod val="50000"/>
                  </a:schemeClr>
                </a:solidFill>
                <a:latin typeface="Arial" pitchFamily="34" charset="0"/>
                <a:cs typeface="Arial" pitchFamily="34" charset="0"/>
              </a:rPr>
              <a:t> Piyush Saxena</a:t>
            </a:r>
          </a:p>
          <a:p>
            <a:pPr algn="ctr"/>
            <a:r>
              <a:rPr lang="en-US" sz="2000" b="1" dirty="0">
                <a:latin typeface="Arial" pitchFamily="34" charset="0"/>
                <a:cs typeface="Arial" pitchFamily="34" charset="0"/>
              </a:rPr>
              <a:t>Ph.D. Naturopathy (USA)</a:t>
            </a:r>
          </a:p>
        </p:txBody>
      </p:sp>
    </p:spTree>
    <p:extLst>
      <p:ext uri="{BB962C8B-B14F-4D97-AF65-F5344CB8AC3E}">
        <p14:creationId xmlns:p14="http://schemas.microsoft.com/office/powerpoint/2010/main" val="3717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1000"/>
                                        <p:tgtEl>
                                          <p:spTgt spid="33">
                                            <p:txEl>
                                              <p:pRg st="0" end="0"/>
                                            </p:txEl>
                                          </p:spTgt>
                                        </p:tgtEl>
                                      </p:cBhvr>
                                    </p:animEffect>
                                    <p:anim calcmode="lin" valueType="num">
                                      <p:cBhvr>
                                        <p:cTn id="8"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xEl>
                                              <p:pRg st="2" end="2"/>
                                            </p:txEl>
                                          </p:spTgt>
                                        </p:tgtEl>
                                        <p:attrNameLst>
                                          <p:attrName>style.visibility</p:attrName>
                                        </p:attrNameLst>
                                      </p:cBhvr>
                                      <p:to>
                                        <p:strVal val="visible"/>
                                      </p:to>
                                    </p:set>
                                    <p:animEffect transition="in" filter="fade">
                                      <p:cBhvr>
                                        <p:cTn id="14" dur="1000"/>
                                        <p:tgtEl>
                                          <p:spTgt spid="33">
                                            <p:txEl>
                                              <p:pRg st="2" end="2"/>
                                            </p:txEl>
                                          </p:spTgt>
                                        </p:tgtEl>
                                      </p:cBhvr>
                                    </p:animEffect>
                                    <p:anim calcmode="lin" valueType="num">
                                      <p:cBhvr>
                                        <p:cTn id="15"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animEffect transition="in" filter="fade">
                                      <p:cBhvr>
                                        <p:cTn id="19" dur="1000"/>
                                        <p:tgtEl>
                                          <p:spTgt spid="33">
                                            <p:txEl>
                                              <p:pRg st="3" end="3"/>
                                            </p:txEl>
                                          </p:spTgt>
                                        </p:tgtEl>
                                      </p:cBhvr>
                                    </p:animEffect>
                                    <p:anim calcmode="lin" valueType="num">
                                      <p:cBhvr>
                                        <p:cTn id="20"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519255"/>
            <a:ext cx="4572000" cy="1015663"/>
          </a:xfrm>
          <a:prstGeom prst="rect">
            <a:avLst/>
          </a:prstGeom>
          <a:noFill/>
        </p:spPr>
        <p:txBody>
          <a:bodyPr wrap="square" rtlCol="0">
            <a:spAutoFit/>
          </a:bodyPr>
          <a:lstStyle/>
          <a:p>
            <a:pPr algn="ctr"/>
            <a:r>
              <a:rPr lang="en-US" sz="3600" b="1" dirty="0">
                <a:latin typeface="Arial" pitchFamily="34" charset="0"/>
                <a:cs typeface="Arial" pitchFamily="34" charset="0"/>
              </a:rPr>
              <a:t>Cleansing Therapy</a:t>
            </a:r>
          </a:p>
          <a:p>
            <a:pPr algn="ctr"/>
            <a:r>
              <a:rPr lang="en-US" altLang="en-US" sz="2400" b="1" dirty="0"/>
              <a:t>Facts</a:t>
            </a:r>
            <a:endParaRPr lang="en-IN" sz="2400" b="1" dirty="0"/>
          </a:p>
        </p:txBody>
      </p:sp>
      <p:sp>
        <p:nvSpPr>
          <p:cNvPr id="3" name="TextBox 2"/>
          <p:cNvSpPr txBox="1"/>
          <p:nvPr/>
        </p:nvSpPr>
        <p:spPr>
          <a:xfrm>
            <a:off x="628650" y="3048000"/>
            <a:ext cx="7886700" cy="2262671"/>
          </a:xfrm>
          <a:prstGeom prst="rect">
            <a:avLst/>
          </a:prstGeom>
          <a:noFill/>
        </p:spPr>
        <p:txBody>
          <a:bodyPr wrap="square" rtlCol="0">
            <a:spAutoFit/>
          </a:bodyPr>
          <a:lstStyle/>
          <a:p>
            <a:pPr marL="342900" indent="-342900" algn="just">
              <a:lnSpc>
                <a:spcPct val="150000"/>
              </a:lnSpc>
              <a:buClr>
                <a:srgbClr val="0070C0"/>
              </a:buClr>
              <a:buFont typeface="Wingdings" panose="05000000000000000000" pitchFamily="2" charset="2"/>
              <a:buChar char="v"/>
            </a:pPr>
            <a:r>
              <a:rPr lang="en-US" altLang="en-US" sz="1600" dirty="0"/>
              <a:t>Women (55-60%) use Cleansing Therapy more often because preparation of ingredients takes time </a:t>
            </a:r>
          </a:p>
          <a:p>
            <a:pPr marL="342900" indent="-342900" algn="just">
              <a:lnSpc>
                <a:spcPct val="150000"/>
              </a:lnSpc>
              <a:buClr>
                <a:srgbClr val="0070C0"/>
              </a:buClr>
              <a:buFont typeface="Wingdings" panose="05000000000000000000" pitchFamily="2" charset="2"/>
              <a:buChar char="v"/>
            </a:pPr>
            <a:r>
              <a:rPr lang="en-US" altLang="en-US" sz="1600" dirty="0"/>
              <a:t>The age group of prime users is between 25 – 65 years</a:t>
            </a:r>
          </a:p>
          <a:p>
            <a:pPr marL="342900" indent="-342900" algn="just">
              <a:lnSpc>
                <a:spcPct val="150000"/>
              </a:lnSpc>
              <a:buClr>
                <a:srgbClr val="0070C0"/>
              </a:buClr>
              <a:buFont typeface="Wingdings" panose="05000000000000000000" pitchFamily="2" charset="2"/>
              <a:buChar char="v"/>
            </a:pPr>
            <a:r>
              <a:rPr lang="en-US" altLang="en-US" sz="1600" dirty="0"/>
              <a:t>Cleansing Therapy is not yet supported by solid research and data as compared to conventional medicine because medicinal research is primarily conducted by pharmaceutical companies for the promotion of their products that you buy. </a:t>
            </a:r>
          </a:p>
        </p:txBody>
      </p:sp>
    </p:spTree>
    <p:extLst>
      <p:ext uri="{BB962C8B-B14F-4D97-AF65-F5344CB8AC3E}">
        <p14:creationId xmlns:p14="http://schemas.microsoft.com/office/powerpoint/2010/main" val="83609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9960" y="1563469"/>
            <a:ext cx="5804079" cy="646331"/>
          </a:xfrm>
          <a:prstGeom prst="rect">
            <a:avLst/>
          </a:prstGeom>
          <a:noFill/>
        </p:spPr>
        <p:txBody>
          <a:bodyPr wrap="square" rtlCol="0">
            <a:spAutoFit/>
          </a:bodyPr>
          <a:lstStyle/>
          <a:p>
            <a:r>
              <a:rPr lang="en-US" sz="3600" b="1" dirty="0"/>
              <a:t>About Cleansing Therapy</a:t>
            </a:r>
            <a:endParaRPr lang="en-IN" sz="3600" b="1" dirty="0"/>
          </a:p>
        </p:txBody>
      </p:sp>
      <p:sp>
        <p:nvSpPr>
          <p:cNvPr id="3" name="TextBox 2"/>
          <p:cNvSpPr txBox="1"/>
          <p:nvPr/>
        </p:nvSpPr>
        <p:spPr>
          <a:xfrm>
            <a:off x="457198" y="2667000"/>
            <a:ext cx="8153399" cy="3566874"/>
          </a:xfrm>
          <a:prstGeom prst="rect">
            <a:avLst/>
          </a:prstGeom>
          <a:noFill/>
        </p:spPr>
        <p:txBody>
          <a:bodyPr wrap="square" rtlCol="0">
            <a:spAutoFit/>
          </a:bodyPr>
          <a:lstStyle/>
          <a:p>
            <a:pPr marL="342900" indent="-342900" algn="just">
              <a:lnSpc>
                <a:spcPct val="150000"/>
              </a:lnSpc>
              <a:buClr>
                <a:srgbClr val="0070C0"/>
              </a:buClr>
              <a:buFont typeface="Wingdings" panose="05000000000000000000" pitchFamily="2" charset="2"/>
              <a:buChar char="v"/>
            </a:pPr>
            <a:r>
              <a:rPr lang="en-US" sz="1600" dirty="0"/>
              <a:t>Cleansing Therapy is an alternative healing method. It is a compilation of various cleansing techniques propagated after years of research and successful trials. </a:t>
            </a:r>
          </a:p>
          <a:p>
            <a:pPr marL="342900" indent="-342900" algn="just">
              <a:lnSpc>
                <a:spcPct val="150000"/>
              </a:lnSpc>
              <a:buClr>
                <a:srgbClr val="0070C0"/>
              </a:buClr>
              <a:buFont typeface="Wingdings" panose="05000000000000000000" pitchFamily="2" charset="2"/>
              <a:buChar char="v"/>
            </a:pPr>
            <a:endParaRPr lang="en-US" sz="1050" dirty="0"/>
          </a:p>
          <a:p>
            <a:pPr marL="342900" indent="-342900" algn="just">
              <a:lnSpc>
                <a:spcPct val="150000"/>
              </a:lnSpc>
              <a:buClr>
                <a:srgbClr val="0070C0"/>
              </a:buClr>
              <a:buFont typeface="Wingdings" panose="05000000000000000000" pitchFamily="2" charset="2"/>
              <a:buChar char="v"/>
            </a:pPr>
            <a:r>
              <a:rPr lang="en-US" sz="1600" dirty="0"/>
              <a:t>Based on the concept of cleansing toxins from various parts of the body, Cleansing Therapy uses completely natural products, often found in our kitchens or local stores. </a:t>
            </a:r>
          </a:p>
          <a:p>
            <a:pPr marL="342900" indent="-342900" algn="just">
              <a:lnSpc>
                <a:spcPct val="150000"/>
              </a:lnSpc>
              <a:buClr>
                <a:srgbClr val="0070C0"/>
              </a:buClr>
              <a:buFont typeface="Wingdings" panose="05000000000000000000" pitchFamily="2" charset="2"/>
              <a:buChar char="v"/>
            </a:pPr>
            <a:endParaRPr lang="en-US" sz="1000" dirty="0"/>
          </a:p>
          <a:p>
            <a:pPr marL="342900" indent="-342900" algn="just">
              <a:lnSpc>
                <a:spcPct val="150000"/>
              </a:lnSpc>
              <a:buClr>
                <a:srgbClr val="0070C0"/>
              </a:buClr>
              <a:buFont typeface="Wingdings" panose="05000000000000000000" pitchFamily="2" charset="2"/>
              <a:buChar char="v"/>
            </a:pPr>
            <a:r>
              <a:rPr lang="en-US" sz="1600" dirty="0"/>
              <a:t>Cleansing Therapy does not claim to be a replacement for modern allopathic treatments, which are perhaps necessary in acute conditions, or for instant relief, pathology or surgery. </a:t>
            </a:r>
            <a:endParaRPr lang="en-IN" sz="1600" dirty="0"/>
          </a:p>
        </p:txBody>
      </p:sp>
    </p:spTree>
    <p:extLst>
      <p:ext uri="{BB962C8B-B14F-4D97-AF65-F5344CB8AC3E}">
        <p14:creationId xmlns:p14="http://schemas.microsoft.com/office/powerpoint/2010/main" val="181448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057400"/>
            <a:ext cx="6934200" cy="3046988"/>
          </a:xfrm>
          <a:prstGeom prst="rect">
            <a:avLst/>
          </a:prstGeom>
          <a:noFill/>
        </p:spPr>
        <p:txBody>
          <a:bodyPr wrap="square" rtlCol="0">
            <a:spAutoFit/>
          </a:bodyPr>
          <a:lstStyle/>
          <a:p>
            <a:pPr algn="ctr"/>
            <a:r>
              <a:rPr lang="en-US" sz="4800" b="1" dirty="0"/>
              <a:t>Awards,</a:t>
            </a:r>
          </a:p>
          <a:p>
            <a:pPr algn="ctr"/>
            <a:r>
              <a:rPr lang="en-US" sz="4800" b="1" dirty="0"/>
              <a:t>Acceptance, </a:t>
            </a:r>
          </a:p>
          <a:p>
            <a:pPr algn="ctr"/>
            <a:r>
              <a:rPr lang="en-US" sz="4800" b="1" dirty="0"/>
              <a:t>and </a:t>
            </a:r>
          </a:p>
          <a:p>
            <a:pPr algn="ctr"/>
            <a:r>
              <a:rPr lang="en-US" sz="4800" b="1" dirty="0"/>
              <a:t>Recognition </a:t>
            </a:r>
            <a:endParaRPr lang="en-IN" sz="4800" b="1" dirty="0"/>
          </a:p>
        </p:txBody>
      </p:sp>
    </p:spTree>
    <p:extLst>
      <p:ext uri="{BB962C8B-B14F-4D97-AF65-F5344CB8AC3E}">
        <p14:creationId xmlns:p14="http://schemas.microsoft.com/office/powerpoint/2010/main" val="350248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2700" y="1371600"/>
            <a:ext cx="4038600" cy="646331"/>
          </a:xfrm>
          <a:prstGeom prst="rect">
            <a:avLst/>
          </a:prstGeom>
          <a:noFill/>
        </p:spPr>
        <p:txBody>
          <a:bodyPr wrap="square" rtlCol="0">
            <a:spAutoFit/>
          </a:bodyPr>
          <a:lstStyle/>
          <a:p>
            <a:pPr algn="ctr"/>
            <a:r>
              <a:rPr lang="en-US" sz="3600" b="1" dirty="0"/>
              <a:t>Google Ad Grant</a:t>
            </a:r>
            <a:endParaRPr lang="en-IN" sz="3600" b="1" dirty="0"/>
          </a:p>
        </p:txBody>
      </p:sp>
      <p:graphicFrame>
        <p:nvGraphicFramePr>
          <p:cNvPr id="2" name="Diagram 1">
            <a:extLst>
              <a:ext uri="{FF2B5EF4-FFF2-40B4-BE49-F238E27FC236}">
                <a16:creationId xmlns:a16="http://schemas.microsoft.com/office/drawing/2014/main" id="{39753881-DB41-4C68-8F10-A8A3B4F7AE12}"/>
              </a:ext>
            </a:extLst>
          </p:cNvPr>
          <p:cNvGraphicFramePr/>
          <p:nvPr>
            <p:extLst>
              <p:ext uri="{D42A27DB-BD31-4B8C-83A1-F6EECF244321}">
                <p14:modId xmlns:p14="http://schemas.microsoft.com/office/powerpoint/2010/main" val="3571387192"/>
              </p:ext>
            </p:extLst>
          </p:nvPr>
        </p:nvGraphicFramePr>
        <p:xfrm>
          <a:off x="857250" y="2286000"/>
          <a:ext cx="74295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55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2" y="762000"/>
            <a:ext cx="9144000" cy="5334000"/>
          </a:xfrm>
          <a:prstGeom prst="rect">
            <a:avLst/>
          </a:prstGeom>
        </p:spPr>
      </p:pic>
    </p:spTree>
    <p:extLst>
      <p:ext uri="{BB962C8B-B14F-4D97-AF65-F5344CB8AC3E}">
        <p14:creationId xmlns:p14="http://schemas.microsoft.com/office/powerpoint/2010/main" val="402219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925" y="1262583"/>
            <a:ext cx="6543675" cy="5579005"/>
          </a:xfrm>
          <a:prstGeom prst="rect">
            <a:avLst/>
          </a:prstGeom>
        </p:spPr>
      </p:pic>
      <p:sp>
        <p:nvSpPr>
          <p:cNvPr id="4" name="TextBox 3"/>
          <p:cNvSpPr txBox="1"/>
          <p:nvPr/>
        </p:nvSpPr>
        <p:spPr>
          <a:xfrm>
            <a:off x="845234" y="228600"/>
            <a:ext cx="7010400" cy="830997"/>
          </a:xfrm>
          <a:prstGeom prst="rect">
            <a:avLst/>
          </a:prstGeom>
          <a:noFill/>
        </p:spPr>
        <p:txBody>
          <a:bodyPr wrap="square" rtlCol="0">
            <a:spAutoFit/>
          </a:bodyPr>
          <a:lstStyle/>
          <a:p>
            <a:pPr algn="ctr"/>
            <a:r>
              <a:rPr lang="en-US" sz="2400" b="1" dirty="0"/>
              <a:t>Growth of Cleansing Therapy in 5 years:  </a:t>
            </a:r>
          </a:p>
          <a:p>
            <a:pPr algn="ctr"/>
            <a:r>
              <a:rPr lang="en-US" sz="2400" b="1" dirty="0"/>
              <a:t>7 crore hits on Google as of Jan 01, 2020</a:t>
            </a:r>
            <a:endParaRPr lang="en-IN" sz="2400" b="1" dirty="0"/>
          </a:p>
        </p:txBody>
      </p:sp>
    </p:spTree>
    <p:extLst>
      <p:ext uri="{BB962C8B-B14F-4D97-AF65-F5344CB8AC3E}">
        <p14:creationId xmlns:p14="http://schemas.microsoft.com/office/powerpoint/2010/main" val="57389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676400"/>
            <a:ext cx="4724400" cy="646331"/>
          </a:xfrm>
          <a:prstGeom prst="rect">
            <a:avLst/>
          </a:prstGeom>
          <a:noFill/>
        </p:spPr>
        <p:txBody>
          <a:bodyPr wrap="square" rtlCol="0">
            <a:spAutoFit/>
          </a:bodyPr>
          <a:lstStyle/>
          <a:p>
            <a:pPr algn="ctr"/>
            <a:r>
              <a:rPr lang="en-US" sz="3600" b="1" dirty="0"/>
              <a:t>Ministry of AYUSH</a:t>
            </a:r>
            <a:endParaRPr lang="en-IN" sz="3600" b="1" dirty="0"/>
          </a:p>
        </p:txBody>
      </p:sp>
      <p:sp>
        <p:nvSpPr>
          <p:cNvPr id="5" name="TextBox 4"/>
          <p:cNvSpPr txBox="1"/>
          <p:nvPr/>
        </p:nvSpPr>
        <p:spPr>
          <a:xfrm>
            <a:off x="1295400" y="2590800"/>
            <a:ext cx="6553200" cy="2534027"/>
          </a:xfrm>
          <a:prstGeom prst="rect">
            <a:avLst/>
          </a:prstGeom>
          <a:noFill/>
        </p:spPr>
        <p:txBody>
          <a:bodyPr wrap="square" rtlCol="0">
            <a:spAutoFit/>
          </a:bodyPr>
          <a:lstStyle/>
          <a:p>
            <a:pPr algn="just">
              <a:lnSpc>
                <a:spcPct val="150000"/>
              </a:lnSpc>
            </a:pPr>
            <a:r>
              <a:rPr lang="en-IN" dirty="0"/>
              <a:t>The Rajasthan </a:t>
            </a:r>
            <a:r>
              <a:rPr lang="en-IN" dirty="0" err="1"/>
              <a:t>Ayurved</a:t>
            </a:r>
            <a:r>
              <a:rPr lang="en-IN" dirty="0"/>
              <a:t> University, Jodhpur submitted a proposal on May 11, 2017 to AYUSH ministry for “the comparative, prospective and clinical study to evaluate the efficacy of Cleansing Therapy under the influence of Anu </a:t>
            </a:r>
            <a:r>
              <a:rPr lang="en-IN" dirty="0" err="1"/>
              <a:t>Pravan</a:t>
            </a:r>
            <a:r>
              <a:rPr lang="en-IN" dirty="0"/>
              <a:t> theory described in Ayurveda treatise,” requesting for a budgetary  allocation of Rs 19.32 lacs for the study. </a:t>
            </a:r>
          </a:p>
        </p:txBody>
      </p:sp>
    </p:spTree>
    <p:extLst>
      <p:ext uri="{BB962C8B-B14F-4D97-AF65-F5344CB8AC3E}">
        <p14:creationId xmlns:p14="http://schemas.microsoft.com/office/powerpoint/2010/main" val="198441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702384"/>
            <a:ext cx="6858000" cy="584775"/>
          </a:xfrm>
          <a:prstGeom prst="rect">
            <a:avLst/>
          </a:prstGeom>
          <a:noFill/>
        </p:spPr>
        <p:txBody>
          <a:bodyPr wrap="square" rtlCol="0">
            <a:spAutoFit/>
          </a:bodyPr>
          <a:lstStyle/>
          <a:p>
            <a:pPr algn="ctr"/>
            <a:r>
              <a:rPr lang="en-US" sz="3200" b="1" dirty="0"/>
              <a:t>Recognition by Ministry of Health </a:t>
            </a:r>
            <a:endParaRPr lang="en-IN" sz="3200" b="1" dirty="0"/>
          </a:p>
        </p:txBody>
      </p:sp>
      <p:sp>
        <p:nvSpPr>
          <p:cNvPr id="2" name="TextBox 1"/>
          <p:cNvSpPr txBox="1"/>
          <p:nvPr/>
        </p:nvSpPr>
        <p:spPr>
          <a:xfrm>
            <a:off x="723900" y="2743200"/>
            <a:ext cx="7696200" cy="2554545"/>
          </a:xfrm>
          <a:prstGeom prst="rect">
            <a:avLst/>
          </a:prstGeom>
          <a:noFill/>
        </p:spPr>
        <p:txBody>
          <a:bodyPr wrap="square" rtlCol="0">
            <a:spAutoFit/>
          </a:bodyPr>
          <a:lstStyle/>
          <a:p>
            <a:pPr algn="just"/>
            <a:r>
              <a:rPr lang="en-US" sz="1600" dirty="0"/>
              <a:t>In response to circular (V.25011/436/2016-HR) dated February 28, 2017, we submitted a proposal for recognition of Cleansing Therapy as an alternate means of treatment to the </a:t>
            </a:r>
            <a:r>
              <a:rPr lang="en-US" sz="1600" b="1" dirty="0"/>
              <a:t>Department of Health Research (DHR), </a:t>
            </a:r>
            <a:r>
              <a:rPr lang="en-US" sz="1600" dirty="0"/>
              <a:t>1 Red Cross Road, Ministry of Health and Family Welfare, on March 27, 2019.</a:t>
            </a:r>
          </a:p>
          <a:p>
            <a:pPr algn="just"/>
            <a:endParaRPr lang="en-US" sz="1600" dirty="0"/>
          </a:p>
          <a:p>
            <a:pPr algn="just"/>
            <a:r>
              <a:rPr lang="en-US" sz="1600" dirty="0"/>
              <a:t>After a meeting held on May 27, 2019, the Ministry formulated certain criteria and advised us to submit more detailed information. We are currently doing the needful. </a:t>
            </a:r>
          </a:p>
          <a:p>
            <a:pPr algn="just"/>
            <a:endParaRPr lang="en-US" sz="1600" dirty="0"/>
          </a:p>
          <a:p>
            <a:pPr algn="just"/>
            <a:r>
              <a:rPr lang="en-US" sz="1600" dirty="0"/>
              <a:t>We have got an unofficial communication that the Ministry will soon invite us to give a presentation on Cleansing Therapy. </a:t>
            </a:r>
            <a:endParaRPr lang="en-IN" sz="1600" dirty="0"/>
          </a:p>
        </p:txBody>
      </p:sp>
    </p:spTree>
    <p:extLst>
      <p:ext uri="{BB962C8B-B14F-4D97-AF65-F5344CB8AC3E}">
        <p14:creationId xmlns:p14="http://schemas.microsoft.com/office/powerpoint/2010/main" val="358201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l="4881"/>
          <a:stretch/>
        </p:blipFill>
        <p:spPr bwMode="auto">
          <a:xfrm>
            <a:off x="1448991" y="304800"/>
            <a:ext cx="6246018" cy="6324600"/>
          </a:xfrm>
          <a:prstGeom prst="rect">
            <a:avLst/>
          </a:prstGeom>
          <a:noFill/>
          <a:ln>
            <a:noFill/>
          </a:ln>
        </p:spPr>
      </p:pic>
    </p:spTree>
    <p:extLst>
      <p:ext uri="{BB962C8B-B14F-4D97-AF65-F5344CB8AC3E}">
        <p14:creationId xmlns:p14="http://schemas.microsoft.com/office/powerpoint/2010/main" val="122714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1E4F87-90A2-BCF0-0356-36E1F3DDAB2E}"/>
              </a:ext>
            </a:extLst>
          </p:cNvPr>
          <p:cNvPicPr>
            <a:picLocks noChangeAspect="1"/>
          </p:cNvPicPr>
          <p:nvPr/>
        </p:nvPicPr>
        <p:blipFill>
          <a:blip r:embed="rId3"/>
          <a:stretch>
            <a:fillRect/>
          </a:stretch>
        </p:blipFill>
        <p:spPr>
          <a:xfrm>
            <a:off x="2490716" y="0"/>
            <a:ext cx="4162567" cy="6858000"/>
          </a:xfrm>
          <a:prstGeom prst="rect">
            <a:avLst/>
          </a:prstGeom>
        </p:spPr>
      </p:pic>
    </p:spTree>
    <p:extLst>
      <p:ext uri="{BB962C8B-B14F-4D97-AF65-F5344CB8AC3E}">
        <p14:creationId xmlns:p14="http://schemas.microsoft.com/office/powerpoint/2010/main" val="1005430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438400"/>
            <a:ext cx="7467600" cy="1815882"/>
          </a:xfrm>
          <a:prstGeom prst="rect">
            <a:avLst/>
          </a:prstGeom>
          <a:noFill/>
        </p:spPr>
        <p:txBody>
          <a:bodyPr wrap="square" rtlCol="0">
            <a:spAutoFit/>
          </a:bodyPr>
          <a:lstStyle/>
          <a:p>
            <a:pPr algn="ctr"/>
            <a:r>
              <a:rPr lang="en-US" sz="2000" dirty="0"/>
              <a:t>I have experimented with nearly every recommendation on</a:t>
            </a:r>
          </a:p>
          <a:p>
            <a:pPr algn="ctr"/>
            <a:endParaRPr lang="en-US" sz="2000" dirty="0"/>
          </a:p>
          <a:p>
            <a:pPr algn="ctr"/>
            <a:r>
              <a:rPr lang="en-US" sz="2000" dirty="0"/>
              <a:t> </a:t>
            </a:r>
            <a:r>
              <a:rPr lang="en-IN" sz="2000" dirty="0"/>
              <a:t>myself, my father, mother, </a:t>
            </a:r>
            <a:r>
              <a:rPr lang="en-US" sz="2000" dirty="0"/>
              <a:t>wife, son and daughter, and</a:t>
            </a:r>
          </a:p>
          <a:p>
            <a:pPr algn="ctr"/>
            <a:endParaRPr lang="en-US" sz="2000" dirty="0"/>
          </a:p>
          <a:p>
            <a:pPr algn="ctr"/>
            <a:r>
              <a:rPr lang="en-US" sz="2000" dirty="0"/>
              <a:t> </a:t>
            </a:r>
            <a:r>
              <a:rPr lang="en-IN" sz="2000" dirty="0"/>
              <a:t>reaffirmed their efficacy.</a:t>
            </a:r>
          </a:p>
          <a:p>
            <a:pPr algn="ctr"/>
            <a:endParaRPr lang="en-IN" sz="1200" dirty="0"/>
          </a:p>
        </p:txBody>
      </p:sp>
      <p:sp>
        <p:nvSpPr>
          <p:cNvPr id="3" name="TextBox 2"/>
          <p:cNvSpPr txBox="1"/>
          <p:nvPr/>
        </p:nvSpPr>
        <p:spPr>
          <a:xfrm>
            <a:off x="2019300" y="1524000"/>
            <a:ext cx="5105400" cy="646331"/>
          </a:xfrm>
          <a:prstGeom prst="rect">
            <a:avLst/>
          </a:prstGeom>
          <a:noFill/>
        </p:spPr>
        <p:txBody>
          <a:bodyPr wrap="square" rtlCol="0">
            <a:spAutoFit/>
          </a:bodyPr>
          <a:lstStyle/>
          <a:p>
            <a:pPr algn="ctr"/>
            <a:r>
              <a:rPr lang="en-IN" sz="3600" b="1" dirty="0"/>
              <a:t>Declaration</a:t>
            </a:r>
          </a:p>
        </p:txBody>
      </p:sp>
    </p:spTree>
    <p:extLst>
      <p:ext uri="{BB962C8B-B14F-4D97-AF65-F5344CB8AC3E}">
        <p14:creationId xmlns:p14="http://schemas.microsoft.com/office/powerpoint/2010/main" val="156067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0820" y="762000"/>
            <a:ext cx="3642360" cy="1261884"/>
          </a:xfrm>
          <a:prstGeom prst="rect">
            <a:avLst/>
          </a:prstGeom>
        </p:spPr>
        <p:txBody>
          <a:bodyPr wrap="square">
            <a:spAutoFit/>
          </a:bodyPr>
          <a:lstStyle/>
          <a:p>
            <a:pPr algn="ctr"/>
            <a:r>
              <a:rPr lang="en-US" sz="4400" b="1" dirty="0" err="1"/>
              <a:t>Jio</a:t>
            </a:r>
            <a:r>
              <a:rPr lang="en-US" sz="4400" b="1" dirty="0"/>
              <a:t> Talk</a:t>
            </a:r>
          </a:p>
          <a:p>
            <a:pPr algn="ctr"/>
            <a:r>
              <a:rPr lang="en-US" sz="3200" b="1" dirty="0"/>
              <a:t>June 27, 2019</a:t>
            </a:r>
            <a:endParaRPr lang="en-IN" sz="3200" dirty="0"/>
          </a:p>
        </p:txBody>
      </p:sp>
      <p:pic>
        <p:nvPicPr>
          <p:cNvPr id="4" name="Picture 3"/>
          <p:cNvPicPr>
            <a:picLocks noChangeAspect="1"/>
          </p:cNvPicPr>
          <p:nvPr/>
        </p:nvPicPr>
        <p:blipFill>
          <a:blip r:embed="rId3"/>
          <a:stretch>
            <a:fillRect/>
          </a:stretch>
        </p:blipFill>
        <p:spPr>
          <a:xfrm>
            <a:off x="533400" y="2209800"/>
            <a:ext cx="8077200" cy="4515047"/>
          </a:xfrm>
          <a:prstGeom prst="rect">
            <a:avLst/>
          </a:prstGeom>
        </p:spPr>
      </p:pic>
    </p:spTree>
    <p:extLst>
      <p:ext uri="{BB962C8B-B14F-4D97-AF65-F5344CB8AC3E}">
        <p14:creationId xmlns:p14="http://schemas.microsoft.com/office/powerpoint/2010/main" val="3948832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9517" y="1328836"/>
            <a:ext cx="5544966" cy="923330"/>
          </a:xfrm>
          <a:prstGeom prst="rect">
            <a:avLst/>
          </a:prstGeom>
          <a:noFill/>
        </p:spPr>
        <p:txBody>
          <a:bodyPr wrap="square" rtlCol="0">
            <a:spAutoFit/>
          </a:bodyPr>
          <a:lstStyle/>
          <a:p>
            <a:pPr algn="ctr">
              <a:lnSpc>
                <a:spcPct val="150000"/>
              </a:lnSpc>
            </a:pPr>
            <a:r>
              <a:rPr lang="en-US" sz="3600" b="1" dirty="0"/>
              <a:t>Who needs a Cleanse</a:t>
            </a:r>
            <a:r>
              <a:rPr lang="en-US" sz="3600" dirty="0"/>
              <a:t>?</a:t>
            </a:r>
            <a:endParaRPr lang="en-US" sz="3600" dirty="0">
              <a:cs typeface="Arial" pitchFamily="34" charset="0"/>
            </a:endParaRPr>
          </a:p>
        </p:txBody>
      </p:sp>
      <p:sp>
        <p:nvSpPr>
          <p:cNvPr id="4" name="TextBox 3"/>
          <p:cNvSpPr txBox="1"/>
          <p:nvPr/>
        </p:nvSpPr>
        <p:spPr>
          <a:xfrm>
            <a:off x="774895" y="3581400"/>
            <a:ext cx="7924800" cy="2534027"/>
          </a:xfrm>
          <a:prstGeom prst="rect">
            <a:avLst/>
          </a:prstGeom>
          <a:noFill/>
        </p:spPr>
        <p:txBody>
          <a:bodyPr wrap="square" rtlCol="0">
            <a:spAutoFit/>
          </a:bodyPr>
          <a:lstStyle/>
          <a:p>
            <a:pPr>
              <a:lnSpc>
                <a:spcPct val="150000"/>
              </a:lnSpc>
            </a:pPr>
            <a:r>
              <a:rPr lang="en-US" altLang="en-US" dirty="0">
                <a:latin typeface="Arial" pitchFamily="34" charset="0"/>
                <a:cs typeface="Arial" pitchFamily="34" charset="0"/>
              </a:rPr>
              <a:t>If yes, then you do not need this treatment.  </a:t>
            </a:r>
          </a:p>
          <a:p>
            <a:pPr>
              <a:lnSpc>
                <a:spcPct val="150000"/>
              </a:lnSpc>
            </a:pPr>
            <a:r>
              <a:rPr lang="en-US" altLang="en-US" dirty="0">
                <a:latin typeface="Arial" pitchFamily="34" charset="0"/>
                <a:cs typeface="Arial" pitchFamily="34" charset="0"/>
              </a:rPr>
              <a:t>If no, then start your Liver Cleanse today. </a:t>
            </a:r>
          </a:p>
          <a:p>
            <a:pPr>
              <a:lnSpc>
                <a:spcPct val="150000"/>
              </a:lnSpc>
            </a:pPr>
            <a:endParaRPr lang="en-US" altLang="en-US" dirty="0">
              <a:latin typeface="Arial" pitchFamily="34" charset="0"/>
              <a:cs typeface="Arial" pitchFamily="34" charset="0"/>
            </a:endParaRPr>
          </a:p>
          <a:p>
            <a:pPr>
              <a:lnSpc>
                <a:spcPct val="150000"/>
              </a:lnSpc>
            </a:pPr>
            <a:r>
              <a:rPr lang="en-US" altLang="en-US" dirty="0">
                <a:latin typeface="Arial" pitchFamily="34" charset="0"/>
                <a:cs typeface="Arial" pitchFamily="34" charset="0"/>
              </a:rPr>
              <a:t>Who is old and who is young? </a:t>
            </a:r>
          </a:p>
          <a:p>
            <a:pPr>
              <a:lnSpc>
                <a:spcPct val="150000"/>
              </a:lnSpc>
            </a:pPr>
            <a:r>
              <a:rPr lang="en-US" altLang="en-US" dirty="0">
                <a:latin typeface="Arial" pitchFamily="34" charset="0"/>
                <a:cs typeface="Arial" pitchFamily="34" charset="0"/>
              </a:rPr>
              <a:t>Is it 100 years or 90, 80, 70, 60, 50 or 40 years?</a:t>
            </a:r>
          </a:p>
          <a:p>
            <a:pPr>
              <a:lnSpc>
                <a:spcPct val="150000"/>
              </a:lnSpc>
            </a:pPr>
            <a:r>
              <a:rPr lang="en-US" altLang="en-US" dirty="0">
                <a:latin typeface="Arial" pitchFamily="34" charset="0"/>
                <a:cs typeface="Arial" pitchFamily="34" charset="0"/>
              </a:rPr>
              <a:t>But a 30-year old man tells his 20-year old brother that he is old!</a:t>
            </a:r>
          </a:p>
        </p:txBody>
      </p:sp>
      <p:sp>
        <p:nvSpPr>
          <p:cNvPr id="5" name="TextBox 4"/>
          <p:cNvSpPr txBox="1"/>
          <p:nvPr/>
        </p:nvSpPr>
        <p:spPr>
          <a:xfrm>
            <a:off x="774895" y="2404566"/>
            <a:ext cx="7696200" cy="872034"/>
          </a:xfrm>
          <a:prstGeom prst="rect">
            <a:avLst/>
          </a:prstGeom>
          <a:noFill/>
        </p:spPr>
        <p:txBody>
          <a:bodyPr wrap="square" rtlCol="0">
            <a:spAutoFit/>
          </a:bodyPr>
          <a:lstStyle/>
          <a:p>
            <a:pPr>
              <a:lnSpc>
                <a:spcPct val="150000"/>
              </a:lnSpc>
            </a:pPr>
            <a:r>
              <a:rPr lang="en-US" altLang="en-US" dirty="0">
                <a:latin typeface="Arial" pitchFamily="34" charset="0"/>
                <a:cs typeface="Arial" pitchFamily="34" charset="0"/>
              </a:rPr>
              <a:t>Who is ill? Who is well? </a:t>
            </a:r>
          </a:p>
          <a:p>
            <a:pPr algn="just">
              <a:lnSpc>
                <a:spcPct val="150000"/>
              </a:lnSpc>
            </a:pPr>
            <a:r>
              <a:rPr lang="en-US" altLang="en-US" dirty="0">
                <a:latin typeface="Arial" pitchFamily="34" charset="0"/>
                <a:cs typeface="Arial" pitchFamily="34" charset="0"/>
              </a:rPr>
              <a:t>Do you have the same energy level as you did 5 years ago?</a:t>
            </a:r>
            <a:endParaRPr lang="en-IN" dirty="0"/>
          </a:p>
        </p:txBody>
      </p:sp>
    </p:spTree>
    <p:extLst>
      <p:ext uri="{BB962C8B-B14F-4D97-AF65-F5344CB8AC3E}">
        <p14:creationId xmlns:p14="http://schemas.microsoft.com/office/powerpoint/2010/main" val="2917878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1393875"/>
            <a:ext cx="6629400" cy="820674"/>
          </a:xfrm>
          <a:prstGeom prst="rect">
            <a:avLst/>
          </a:prstGeom>
          <a:noFill/>
        </p:spPr>
        <p:txBody>
          <a:bodyPr wrap="square" rtlCol="0">
            <a:spAutoFit/>
          </a:bodyPr>
          <a:lstStyle/>
          <a:p>
            <a:pPr algn="ctr">
              <a:lnSpc>
                <a:spcPct val="150000"/>
              </a:lnSpc>
            </a:pPr>
            <a:r>
              <a:rPr lang="en-US" sz="3600" b="1" dirty="0">
                <a:latin typeface="Arial" pitchFamily="34" charset="0"/>
                <a:cs typeface="Arial" pitchFamily="34" charset="0"/>
              </a:rPr>
              <a:t>Causes of sickness</a:t>
            </a:r>
          </a:p>
        </p:txBody>
      </p:sp>
      <p:sp>
        <p:nvSpPr>
          <p:cNvPr id="5" name="TextBox 4"/>
          <p:cNvSpPr txBox="1"/>
          <p:nvPr/>
        </p:nvSpPr>
        <p:spPr>
          <a:xfrm>
            <a:off x="762000" y="2613075"/>
            <a:ext cx="7620000" cy="2949525"/>
          </a:xfrm>
          <a:prstGeom prst="rect">
            <a:avLst/>
          </a:prstGeom>
          <a:noFill/>
        </p:spPr>
        <p:txBody>
          <a:bodyPr wrap="square" rtlCol="0">
            <a:spAutoFit/>
          </a:bodyPr>
          <a:lstStyle/>
          <a:p>
            <a:pPr marL="274320" algn="ctr">
              <a:lnSpc>
                <a:spcPct val="150000"/>
              </a:lnSpc>
              <a:defRPr/>
            </a:pPr>
            <a:r>
              <a:rPr lang="en-US" dirty="0"/>
              <a:t>Pollution in air, rapid </a:t>
            </a:r>
            <a:r>
              <a:rPr lang="en-US" dirty="0" err="1"/>
              <a:t>urbanisation</a:t>
            </a:r>
            <a:r>
              <a:rPr lang="en-US" dirty="0"/>
              <a:t>, concrete buildings, materialism and possessiveness (mother nature had recommended us to live in natural conditions without possessions), unhealthy food habits, stress caused due to fear of loss, irregular sleep cycles, etc. lead to accumulation of toxins in blood, intestine, kidney, liver, joints and other parts of the body, making us sick, very sick.</a:t>
            </a:r>
          </a:p>
          <a:p>
            <a:pPr marL="274320" algn="ctr">
              <a:lnSpc>
                <a:spcPct val="150000"/>
              </a:lnSpc>
              <a:defRPr/>
            </a:pPr>
            <a:endParaRPr lang="en-US" dirty="0"/>
          </a:p>
        </p:txBody>
      </p:sp>
    </p:spTree>
    <p:extLst>
      <p:ext uri="{BB962C8B-B14F-4D97-AF65-F5344CB8AC3E}">
        <p14:creationId xmlns:p14="http://schemas.microsoft.com/office/powerpoint/2010/main" val="290209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1600200"/>
            <a:ext cx="6477000" cy="584775"/>
          </a:xfrm>
          <a:prstGeom prst="rect">
            <a:avLst/>
          </a:prstGeom>
          <a:noFill/>
        </p:spPr>
        <p:txBody>
          <a:bodyPr wrap="square" rtlCol="0">
            <a:spAutoFit/>
          </a:bodyPr>
          <a:lstStyle/>
          <a:p>
            <a:pPr algn="ctr"/>
            <a:r>
              <a:rPr lang="en-US" altLang="en-US" sz="3200" b="1" dirty="0"/>
              <a:t>Cleansing Therapy can cure:</a:t>
            </a:r>
            <a:endParaRPr lang="en-US" sz="3200" b="1" dirty="0">
              <a:cs typeface="Arial" pitchFamily="34" charset="0"/>
            </a:endParaRPr>
          </a:p>
        </p:txBody>
      </p:sp>
      <p:graphicFrame>
        <p:nvGraphicFramePr>
          <p:cNvPr id="4" name="Diagram 3">
            <a:extLst>
              <a:ext uri="{FF2B5EF4-FFF2-40B4-BE49-F238E27FC236}">
                <a16:creationId xmlns:a16="http://schemas.microsoft.com/office/drawing/2014/main" id="{802F740B-266B-4E7F-9A66-4C59771FACD3}"/>
              </a:ext>
            </a:extLst>
          </p:cNvPr>
          <p:cNvGraphicFramePr/>
          <p:nvPr>
            <p:extLst>
              <p:ext uri="{D42A27DB-BD31-4B8C-83A1-F6EECF244321}">
                <p14:modId xmlns:p14="http://schemas.microsoft.com/office/powerpoint/2010/main" val="699287773"/>
              </p:ext>
            </p:extLst>
          </p:nvPr>
        </p:nvGraphicFramePr>
        <p:xfrm>
          <a:off x="180975" y="2438400"/>
          <a:ext cx="878205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431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1676400"/>
            <a:ext cx="6477000" cy="584775"/>
          </a:xfrm>
          <a:prstGeom prst="rect">
            <a:avLst/>
          </a:prstGeom>
          <a:noFill/>
        </p:spPr>
        <p:txBody>
          <a:bodyPr wrap="square" rtlCol="0">
            <a:spAutoFit/>
          </a:bodyPr>
          <a:lstStyle/>
          <a:p>
            <a:pPr algn="ctr"/>
            <a:r>
              <a:rPr lang="en-US" altLang="en-US" sz="3200" b="1" dirty="0"/>
              <a:t>Cleansing Therapy can cure</a:t>
            </a:r>
            <a:endParaRPr lang="en-US" sz="3200" b="1" dirty="0">
              <a:cs typeface="Arial" pitchFamily="34" charset="0"/>
            </a:endParaRPr>
          </a:p>
        </p:txBody>
      </p:sp>
      <p:graphicFrame>
        <p:nvGraphicFramePr>
          <p:cNvPr id="4" name="Diagram 3">
            <a:extLst>
              <a:ext uri="{FF2B5EF4-FFF2-40B4-BE49-F238E27FC236}">
                <a16:creationId xmlns:a16="http://schemas.microsoft.com/office/drawing/2014/main" id="{802F740B-266B-4E7F-9A66-4C59771FACD3}"/>
              </a:ext>
            </a:extLst>
          </p:cNvPr>
          <p:cNvGraphicFramePr/>
          <p:nvPr>
            <p:extLst>
              <p:ext uri="{D42A27DB-BD31-4B8C-83A1-F6EECF244321}">
                <p14:modId xmlns:p14="http://schemas.microsoft.com/office/powerpoint/2010/main" val="245801810"/>
              </p:ext>
            </p:extLst>
          </p:nvPr>
        </p:nvGraphicFramePr>
        <p:xfrm>
          <a:off x="133350" y="2438400"/>
          <a:ext cx="88773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47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1752600"/>
            <a:ext cx="6477000" cy="584775"/>
          </a:xfrm>
          <a:prstGeom prst="rect">
            <a:avLst/>
          </a:prstGeom>
          <a:noFill/>
        </p:spPr>
        <p:txBody>
          <a:bodyPr wrap="square" rtlCol="0">
            <a:spAutoFit/>
          </a:bodyPr>
          <a:lstStyle/>
          <a:p>
            <a:pPr algn="ctr"/>
            <a:r>
              <a:rPr lang="en-US" altLang="en-US" sz="3200" b="1" dirty="0"/>
              <a:t>Cleansing Therapy can cure</a:t>
            </a:r>
            <a:endParaRPr lang="en-US" sz="3200" b="1" dirty="0">
              <a:cs typeface="Arial" pitchFamily="34" charset="0"/>
            </a:endParaRPr>
          </a:p>
        </p:txBody>
      </p:sp>
      <p:graphicFrame>
        <p:nvGraphicFramePr>
          <p:cNvPr id="4" name="Diagram 3">
            <a:extLst>
              <a:ext uri="{FF2B5EF4-FFF2-40B4-BE49-F238E27FC236}">
                <a16:creationId xmlns:a16="http://schemas.microsoft.com/office/drawing/2014/main" id="{802F740B-266B-4E7F-9A66-4C59771FACD3}"/>
              </a:ext>
            </a:extLst>
          </p:cNvPr>
          <p:cNvGraphicFramePr/>
          <p:nvPr>
            <p:extLst>
              <p:ext uri="{D42A27DB-BD31-4B8C-83A1-F6EECF244321}">
                <p14:modId xmlns:p14="http://schemas.microsoft.com/office/powerpoint/2010/main" val="2838136022"/>
              </p:ext>
            </p:extLst>
          </p:nvPr>
        </p:nvGraphicFramePr>
        <p:xfrm>
          <a:off x="266700" y="2184975"/>
          <a:ext cx="8610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823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150" y="1701225"/>
            <a:ext cx="6743700" cy="584775"/>
          </a:xfrm>
          <a:prstGeom prst="rect">
            <a:avLst/>
          </a:prstGeom>
          <a:noFill/>
        </p:spPr>
        <p:txBody>
          <a:bodyPr wrap="square" rtlCol="0">
            <a:spAutoFit/>
          </a:bodyPr>
          <a:lstStyle/>
          <a:p>
            <a:pPr algn="ctr"/>
            <a:r>
              <a:rPr lang="en-US" altLang="en-US" sz="3200" b="1" dirty="0"/>
              <a:t>Cleansing Therapy may NOT cure</a:t>
            </a:r>
            <a:endParaRPr lang="en-US" sz="3200" b="1" dirty="0">
              <a:cs typeface="Arial" pitchFamily="34" charset="0"/>
            </a:endParaRPr>
          </a:p>
        </p:txBody>
      </p:sp>
      <p:graphicFrame>
        <p:nvGraphicFramePr>
          <p:cNvPr id="4" name="Diagram 3">
            <a:extLst>
              <a:ext uri="{FF2B5EF4-FFF2-40B4-BE49-F238E27FC236}">
                <a16:creationId xmlns:a16="http://schemas.microsoft.com/office/drawing/2014/main" id="{802F740B-266B-4E7F-9A66-4C59771FACD3}"/>
              </a:ext>
            </a:extLst>
          </p:cNvPr>
          <p:cNvGraphicFramePr/>
          <p:nvPr>
            <p:extLst>
              <p:ext uri="{D42A27DB-BD31-4B8C-83A1-F6EECF244321}">
                <p14:modId xmlns:p14="http://schemas.microsoft.com/office/powerpoint/2010/main" val="2001134496"/>
              </p:ext>
            </p:extLst>
          </p:nvPr>
        </p:nvGraphicFramePr>
        <p:xfrm>
          <a:off x="266700" y="2667000"/>
          <a:ext cx="8610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9ED03CE-7886-4FFB-8A5E-127DF771A890}"/>
              </a:ext>
            </a:extLst>
          </p:cNvPr>
          <p:cNvSpPr/>
          <p:nvPr/>
        </p:nvSpPr>
        <p:spPr>
          <a:xfrm>
            <a:off x="2057400" y="5867400"/>
            <a:ext cx="5105400" cy="369332"/>
          </a:xfrm>
          <a:prstGeom prst="rect">
            <a:avLst/>
          </a:prstGeom>
        </p:spPr>
        <p:txBody>
          <a:bodyPr wrap="square">
            <a:spAutoFit/>
          </a:bodyPr>
          <a:lstStyle/>
          <a:p>
            <a:r>
              <a:rPr lang="en-US" dirty="0"/>
              <a:t>However, it may help in reducing the symptoms</a:t>
            </a:r>
            <a:endParaRPr lang="hi-IN" dirty="0"/>
          </a:p>
        </p:txBody>
      </p:sp>
    </p:spTree>
    <p:extLst>
      <p:ext uri="{BB962C8B-B14F-4D97-AF65-F5344CB8AC3E}">
        <p14:creationId xmlns:p14="http://schemas.microsoft.com/office/powerpoint/2010/main" val="375681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972" y="1600200"/>
            <a:ext cx="3716056" cy="646331"/>
          </a:xfrm>
          <a:prstGeom prst="rect">
            <a:avLst/>
          </a:prstGeom>
          <a:noFill/>
        </p:spPr>
        <p:txBody>
          <a:bodyPr wrap="square" rtlCol="0">
            <a:spAutoFit/>
          </a:bodyPr>
          <a:lstStyle/>
          <a:p>
            <a:pPr algn="ctr"/>
            <a:r>
              <a:rPr lang="en-US" sz="3600" b="1" dirty="0">
                <a:latin typeface="Arial" pitchFamily="34" charset="0"/>
                <a:cs typeface="Arial" pitchFamily="34" charset="0"/>
              </a:rPr>
              <a:t>Core Strengths</a:t>
            </a:r>
          </a:p>
        </p:txBody>
      </p:sp>
      <p:sp>
        <p:nvSpPr>
          <p:cNvPr id="3" name="TextBox 2"/>
          <p:cNvSpPr txBox="1"/>
          <p:nvPr/>
        </p:nvSpPr>
        <p:spPr>
          <a:xfrm>
            <a:off x="706155" y="2246531"/>
            <a:ext cx="7731689" cy="3416320"/>
          </a:xfrm>
          <a:prstGeom prst="rect">
            <a:avLst/>
          </a:prstGeom>
          <a:noFill/>
        </p:spPr>
        <p:txBody>
          <a:bodyPr wrap="square" rtlCol="0">
            <a:spAutoFit/>
          </a:bodyPr>
          <a:lstStyle/>
          <a:p>
            <a:pPr marL="342900" indent="-342900" algn="just">
              <a:buClr>
                <a:srgbClr val="0070C0"/>
              </a:buClr>
              <a:buSzPct val="100000"/>
              <a:buFont typeface="Wingdings" panose="05000000000000000000" pitchFamily="2" charset="2"/>
              <a:buChar char="v"/>
            </a:pPr>
            <a:endParaRPr lang="en-US" dirty="0">
              <a:latin typeface="Arial" pitchFamily="34" charset="0"/>
              <a:cs typeface="Arial" pitchFamily="34" charset="0"/>
            </a:endParaRPr>
          </a:p>
          <a:p>
            <a:pPr marL="342900" indent="-342900" algn="just">
              <a:buClr>
                <a:srgbClr val="0070C0"/>
              </a:buClr>
              <a:buSzPct val="100000"/>
              <a:buFont typeface="Wingdings" panose="05000000000000000000" pitchFamily="2" charset="2"/>
              <a:buChar char="v"/>
            </a:pPr>
            <a:r>
              <a:rPr lang="en-US" altLang="en-US" dirty="0">
                <a:latin typeface="Arial" pitchFamily="34" charset="0"/>
                <a:cs typeface="Arial" pitchFamily="34" charset="0"/>
              </a:rPr>
              <a:t>My treatments are a combination of various traditional and modern therapies from around the world, including Unani, Naturopathy, Ayurveda, Holistic Healing and others, which I have modified to suit Indian conditions</a:t>
            </a:r>
          </a:p>
          <a:p>
            <a:pPr marL="342900" indent="-342900" algn="just">
              <a:buClr>
                <a:srgbClr val="0070C0"/>
              </a:buClr>
              <a:buSzPct val="100000"/>
              <a:buFont typeface="Wingdings" panose="05000000000000000000" pitchFamily="2" charset="2"/>
              <a:buChar char="v"/>
            </a:pPr>
            <a:endParaRPr lang="en-US" dirty="0">
              <a:latin typeface="Arial" pitchFamily="34" charset="0"/>
              <a:cs typeface="Arial" pitchFamily="34" charset="0"/>
            </a:endParaRPr>
          </a:p>
          <a:p>
            <a:pPr marL="342900" indent="-342900" algn="just">
              <a:buClr>
                <a:srgbClr val="0070C0"/>
              </a:buClr>
              <a:buSzPct val="100000"/>
              <a:buFont typeface="Wingdings" panose="05000000000000000000" pitchFamily="2" charset="2"/>
              <a:buChar char="v"/>
            </a:pPr>
            <a:r>
              <a:rPr lang="en-US" dirty="0">
                <a:latin typeface="Arial" pitchFamily="34" charset="0"/>
                <a:cs typeface="Arial" pitchFamily="34" charset="0"/>
              </a:rPr>
              <a:t>Cleansing Therapy is completely safe and has no known or reported adverse side-effects even after several years of practice </a:t>
            </a:r>
          </a:p>
          <a:p>
            <a:pPr algn="just">
              <a:buClr>
                <a:srgbClr val="0070C0"/>
              </a:buClr>
              <a:buSzPct val="100000"/>
            </a:pPr>
            <a:endParaRPr lang="en-US" dirty="0">
              <a:latin typeface="Arial" pitchFamily="34" charset="0"/>
              <a:cs typeface="Arial" pitchFamily="34" charset="0"/>
            </a:endParaRPr>
          </a:p>
          <a:p>
            <a:pPr marL="342900" indent="-342900" algn="just">
              <a:buClr>
                <a:srgbClr val="0070C0"/>
              </a:buClr>
              <a:buSzPct val="100000"/>
              <a:buFont typeface="Wingdings" panose="05000000000000000000" pitchFamily="2" charset="2"/>
              <a:buChar char="v"/>
            </a:pPr>
            <a:r>
              <a:rPr lang="en-US" dirty="0">
                <a:latin typeface="Arial" pitchFamily="34" charset="0"/>
                <a:cs typeface="Arial" pitchFamily="34" charset="0"/>
              </a:rPr>
              <a:t>These treatments can be practiced from the comfort of your home, do not need medical supervision, and are easy to follow</a:t>
            </a:r>
          </a:p>
          <a:p>
            <a:pPr algn="just">
              <a:buClr>
                <a:srgbClr val="0070C0"/>
              </a:buClr>
              <a:buSzPct val="100000"/>
            </a:pPr>
            <a:endParaRPr lang="en-US" dirty="0">
              <a:latin typeface="Arial" pitchFamily="34" charset="0"/>
              <a:cs typeface="Arial" pitchFamily="34" charset="0"/>
            </a:endParaRPr>
          </a:p>
        </p:txBody>
      </p:sp>
    </p:spTree>
    <p:extLst>
      <p:ext uri="{BB962C8B-B14F-4D97-AF65-F5344CB8AC3E}">
        <p14:creationId xmlns:p14="http://schemas.microsoft.com/office/powerpoint/2010/main" val="14773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521957"/>
            <a:ext cx="5791200" cy="646331"/>
          </a:xfrm>
          <a:prstGeom prst="rect">
            <a:avLst/>
          </a:prstGeom>
          <a:noFill/>
        </p:spPr>
        <p:txBody>
          <a:bodyPr wrap="square" rtlCol="0">
            <a:spAutoFit/>
          </a:bodyPr>
          <a:lstStyle/>
          <a:p>
            <a:pPr algn="ctr"/>
            <a:r>
              <a:rPr lang="en-US" sz="3600" b="1" dirty="0">
                <a:latin typeface="Arial" pitchFamily="34" charset="0"/>
                <a:cs typeface="Arial" pitchFamily="34" charset="0"/>
              </a:rPr>
              <a:t>List of Cleanses</a:t>
            </a:r>
          </a:p>
        </p:txBody>
      </p:sp>
      <p:sp>
        <p:nvSpPr>
          <p:cNvPr id="7" name="Rectangle 6"/>
          <p:cNvSpPr/>
          <p:nvPr/>
        </p:nvSpPr>
        <p:spPr>
          <a:xfrm>
            <a:off x="838493" y="2440922"/>
            <a:ext cx="7467014" cy="369332"/>
          </a:xfrm>
          <a:prstGeom prst="rect">
            <a:avLst/>
          </a:prstGeom>
        </p:spPr>
        <p:txBody>
          <a:bodyPr wrap="square">
            <a:spAutoFit/>
          </a:bodyPr>
          <a:lstStyle/>
          <a:p>
            <a:pPr algn="ctr"/>
            <a:r>
              <a:rPr lang="en-US" dirty="0"/>
              <a:t>The following 12 cleanses are covered in my book, </a:t>
            </a:r>
            <a:r>
              <a:rPr lang="en-US" b="1" dirty="0"/>
              <a:t>Cleansing Therapy </a:t>
            </a:r>
            <a:endParaRPr lang="en-IN" b="1" dirty="0"/>
          </a:p>
        </p:txBody>
      </p:sp>
      <p:graphicFrame>
        <p:nvGraphicFramePr>
          <p:cNvPr id="2" name="Diagram 1">
            <a:extLst>
              <a:ext uri="{FF2B5EF4-FFF2-40B4-BE49-F238E27FC236}">
                <a16:creationId xmlns:a16="http://schemas.microsoft.com/office/drawing/2014/main" id="{2DCCA906-154F-42A1-98B2-90E188EAB67B}"/>
              </a:ext>
            </a:extLst>
          </p:cNvPr>
          <p:cNvGraphicFramePr/>
          <p:nvPr>
            <p:extLst>
              <p:ext uri="{D42A27DB-BD31-4B8C-83A1-F6EECF244321}">
                <p14:modId xmlns:p14="http://schemas.microsoft.com/office/powerpoint/2010/main" val="3107245408"/>
              </p:ext>
            </p:extLst>
          </p:nvPr>
        </p:nvGraphicFramePr>
        <p:xfrm>
          <a:off x="685946" y="3009310"/>
          <a:ext cx="7772107" cy="3467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9191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521957"/>
            <a:ext cx="5791200" cy="646331"/>
          </a:xfrm>
          <a:prstGeom prst="rect">
            <a:avLst/>
          </a:prstGeom>
          <a:noFill/>
        </p:spPr>
        <p:txBody>
          <a:bodyPr wrap="square" rtlCol="0">
            <a:spAutoFit/>
          </a:bodyPr>
          <a:lstStyle/>
          <a:p>
            <a:pPr algn="ctr"/>
            <a:r>
              <a:rPr lang="en-US" sz="3600" b="1" dirty="0">
                <a:latin typeface="Arial" pitchFamily="34" charset="0"/>
                <a:cs typeface="Arial" pitchFamily="34" charset="0"/>
              </a:rPr>
              <a:t>List of Cleanses</a:t>
            </a:r>
          </a:p>
        </p:txBody>
      </p:sp>
      <p:sp>
        <p:nvSpPr>
          <p:cNvPr id="7" name="Rectangle 6"/>
          <p:cNvSpPr/>
          <p:nvPr/>
        </p:nvSpPr>
        <p:spPr>
          <a:xfrm>
            <a:off x="838493" y="2440922"/>
            <a:ext cx="7467014" cy="369332"/>
          </a:xfrm>
          <a:prstGeom prst="rect">
            <a:avLst/>
          </a:prstGeom>
        </p:spPr>
        <p:txBody>
          <a:bodyPr wrap="square">
            <a:spAutoFit/>
          </a:bodyPr>
          <a:lstStyle/>
          <a:p>
            <a:pPr algn="ctr"/>
            <a:r>
              <a:rPr lang="en-US" dirty="0"/>
              <a:t>The following  cleanses are available on my websites</a:t>
            </a:r>
            <a:endParaRPr lang="en-IN" b="1" dirty="0"/>
          </a:p>
        </p:txBody>
      </p:sp>
      <p:graphicFrame>
        <p:nvGraphicFramePr>
          <p:cNvPr id="2" name="Diagram 1">
            <a:extLst>
              <a:ext uri="{FF2B5EF4-FFF2-40B4-BE49-F238E27FC236}">
                <a16:creationId xmlns:a16="http://schemas.microsoft.com/office/drawing/2014/main" id="{2DCCA906-154F-42A1-98B2-90E188EAB67B}"/>
              </a:ext>
            </a:extLst>
          </p:cNvPr>
          <p:cNvGraphicFramePr/>
          <p:nvPr>
            <p:extLst>
              <p:ext uri="{D42A27DB-BD31-4B8C-83A1-F6EECF244321}">
                <p14:modId xmlns:p14="http://schemas.microsoft.com/office/powerpoint/2010/main" val="4157128355"/>
              </p:ext>
            </p:extLst>
          </p:nvPr>
        </p:nvGraphicFramePr>
        <p:xfrm>
          <a:off x="381073" y="2778170"/>
          <a:ext cx="8381854" cy="3467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103C0AC8-D03A-4276-9C22-F4EA63A560AF}"/>
              </a:ext>
            </a:extLst>
          </p:cNvPr>
          <p:cNvSpPr/>
          <p:nvPr/>
        </p:nvSpPr>
        <p:spPr>
          <a:xfrm>
            <a:off x="1219200" y="6248400"/>
            <a:ext cx="7010400" cy="369332"/>
          </a:xfrm>
          <a:prstGeom prst="rect">
            <a:avLst/>
          </a:prstGeom>
        </p:spPr>
        <p:txBody>
          <a:bodyPr wrap="square">
            <a:spAutoFit/>
          </a:bodyPr>
          <a:lstStyle/>
          <a:p>
            <a:pPr algn="ctr"/>
            <a:r>
              <a:rPr lang="en-US" dirty="0">
                <a:hlinkClick r:id="rId8"/>
              </a:rPr>
              <a:t>www.drpiyushsaxena.com</a:t>
            </a:r>
            <a:r>
              <a:rPr lang="en-US" dirty="0"/>
              <a:t> or </a:t>
            </a:r>
            <a:r>
              <a:rPr lang="en-US" dirty="0">
                <a:hlinkClick r:id="rId9"/>
              </a:rPr>
              <a:t>www.thetempleofhealing.org</a:t>
            </a:r>
            <a:r>
              <a:rPr lang="en-US" dirty="0"/>
              <a:t> </a:t>
            </a:r>
            <a:endParaRPr lang="en-IN" dirty="0"/>
          </a:p>
        </p:txBody>
      </p:sp>
      <p:sp>
        <p:nvSpPr>
          <p:cNvPr id="6" name="Rectangle 5">
            <a:extLst>
              <a:ext uri="{FF2B5EF4-FFF2-40B4-BE49-F238E27FC236}">
                <a16:creationId xmlns:a16="http://schemas.microsoft.com/office/drawing/2014/main" id="{822F7A97-332B-4E24-9342-3630E71F8758}"/>
              </a:ext>
            </a:extLst>
          </p:cNvPr>
          <p:cNvSpPr/>
          <p:nvPr/>
        </p:nvSpPr>
        <p:spPr>
          <a:xfrm>
            <a:off x="2267243" y="5879068"/>
            <a:ext cx="4572000" cy="369332"/>
          </a:xfrm>
          <a:prstGeom prst="rect">
            <a:avLst/>
          </a:prstGeom>
        </p:spPr>
        <p:txBody>
          <a:bodyPr>
            <a:spAutoFit/>
          </a:bodyPr>
          <a:lstStyle/>
          <a:p>
            <a:pPr algn="ctr"/>
            <a:r>
              <a:rPr lang="en-US" dirty="0">
                <a:latin typeface="ArialMT"/>
              </a:rPr>
              <a:t>For details, visit </a:t>
            </a:r>
            <a:endParaRPr lang="en-IN" dirty="0"/>
          </a:p>
        </p:txBody>
      </p:sp>
    </p:spTree>
    <p:extLst>
      <p:ext uri="{BB962C8B-B14F-4D97-AF65-F5344CB8AC3E}">
        <p14:creationId xmlns:p14="http://schemas.microsoft.com/office/powerpoint/2010/main" val="224291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2523768"/>
          </a:xfrm>
          <a:prstGeom prst="rect">
            <a:avLst/>
          </a:prstGeom>
          <a:noFill/>
        </p:spPr>
        <p:txBody>
          <a:bodyPr wrap="square" rtlCol="0">
            <a:spAutoFit/>
          </a:bodyPr>
          <a:lstStyle/>
          <a:p>
            <a:pPr algn="ctr"/>
            <a:r>
              <a:rPr lang="en-US" dirty="0"/>
              <a:t>I do not charge any fee.</a:t>
            </a:r>
          </a:p>
          <a:p>
            <a:pPr algn="ctr"/>
            <a:endParaRPr lang="en-US" dirty="0"/>
          </a:p>
          <a:p>
            <a:pPr algn="ctr"/>
            <a:r>
              <a:rPr lang="en-US" dirty="0"/>
              <a:t>I do not accept donations.</a:t>
            </a:r>
          </a:p>
          <a:p>
            <a:pPr algn="ctr"/>
            <a:endParaRPr lang="en-US" dirty="0"/>
          </a:p>
          <a:p>
            <a:pPr algn="ctr"/>
            <a:r>
              <a:rPr lang="en-US" dirty="0"/>
              <a:t>I do not promote products of any company.</a:t>
            </a:r>
          </a:p>
          <a:p>
            <a:pPr algn="ctr"/>
            <a:endParaRPr lang="en-US" dirty="0"/>
          </a:p>
          <a:p>
            <a:pPr algn="ctr"/>
            <a:r>
              <a:rPr lang="en-US" dirty="0"/>
              <a:t>I propagate Cleansing Therapy solely for</a:t>
            </a:r>
          </a:p>
          <a:p>
            <a:pPr algn="ctr"/>
            <a:r>
              <a:rPr lang="en-IN" dirty="0"/>
              <a:t>my personal satisfaction.</a:t>
            </a:r>
            <a:endParaRPr lang="en-US" dirty="0"/>
          </a:p>
          <a:p>
            <a:pPr algn="ctr"/>
            <a:endParaRPr lang="en-IN" sz="1200" dirty="0"/>
          </a:p>
        </p:txBody>
      </p:sp>
      <p:sp>
        <p:nvSpPr>
          <p:cNvPr id="3" name="TextBox 2"/>
          <p:cNvSpPr txBox="1"/>
          <p:nvPr/>
        </p:nvSpPr>
        <p:spPr>
          <a:xfrm>
            <a:off x="2019300" y="1447800"/>
            <a:ext cx="5105400" cy="646331"/>
          </a:xfrm>
          <a:prstGeom prst="rect">
            <a:avLst/>
          </a:prstGeom>
          <a:noFill/>
        </p:spPr>
        <p:txBody>
          <a:bodyPr wrap="square" rtlCol="0">
            <a:spAutoFit/>
          </a:bodyPr>
          <a:lstStyle/>
          <a:p>
            <a:pPr algn="ctr"/>
            <a:r>
              <a:rPr lang="en-IN" sz="3600" b="1" dirty="0"/>
              <a:t>Declaration</a:t>
            </a:r>
          </a:p>
        </p:txBody>
      </p:sp>
    </p:spTree>
    <p:extLst>
      <p:ext uri="{BB962C8B-B14F-4D97-AF65-F5344CB8AC3E}">
        <p14:creationId xmlns:p14="http://schemas.microsoft.com/office/powerpoint/2010/main" val="1014539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518117"/>
            <a:ext cx="2686748" cy="2238957"/>
          </a:xfrm>
          <a:prstGeom prst="rect">
            <a:avLst/>
          </a:prstGeom>
        </p:spPr>
      </p:pic>
      <p:sp>
        <p:nvSpPr>
          <p:cNvPr id="3" name="TextBox 2"/>
          <p:cNvSpPr txBox="1"/>
          <p:nvPr/>
        </p:nvSpPr>
        <p:spPr>
          <a:xfrm>
            <a:off x="3409950" y="1371600"/>
            <a:ext cx="2324100" cy="820674"/>
          </a:xfrm>
          <a:prstGeom prst="rect">
            <a:avLst/>
          </a:prstGeom>
          <a:noFill/>
        </p:spPr>
        <p:txBody>
          <a:bodyPr wrap="square" rtlCol="0">
            <a:spAutoFit/>
          </a:bodyPr>
          <a:lstStyle/>
          <a:p>
            <a:pPr algn="ctr">
              <a:lnSpc>
                <a:spcPct val="150000"/>
              </a:lnSpc>
            </a:pPr>
            <a:r>
              <a:rPr lang="en-US" sz="3600" b="1" dirty="0"/>
              <a:t>Kidneys</a:t>
            </a:r>
            <a:r>
              <a:rPr lang="en-US" sz="3600" dirty="0"/>
              <a:t> </a:t>
            </a:r>
          </a:p>
        </p:txBody>
      </p:sp>
      <p:sp>
        <p:nvSpPr>
          <p:cNvPr id="4" name="Rectangle 3"/>
          <p:cNvSpPr/>
          <p:nvPr/>
        </p:nvSpPr>
        <p:spPr>
          <a:xfrm>
            <a:off x="800100" y="2514600"/>
            <a:ext cx="3771900" cy="3785652"/>
          </a:xfrm>
          <a:prstGeom prst="rect">
            <a:avLst/>
          </a:prstGeom>
        </p:spPr>
        <p:txBody>
          <a:bodyPr wrap="square">
            <a:spAutoFit/>
          </a:bodyPr>
          <a:lstStyle/>
          <a:p>
            <a:pPr algn="just"/>
            <a:r>
              <a:rPr lang="en-US" sz="1600" dirty="0"/>
              <a:t>Kidneys are the primary organs that remove toxins. We have two kidneys located in the lumbar region, a little below the waist, oriented toward the back. Each kidney weighs nearly 150 </a:t>
            </a:r>
            <a:r>
              <a:rPr lang="en-US" sz="1600" dirty="0" err="1"/>
              <a:t>gms</a:t>
            </a:r>
            <a:r>
              <a:rPr lang="en-US" sz="1600" dirty="0"/>
              <a:t> and is about the size of an adult fist. They are bean-shaped and reddish brown </a:t>
            </a:r>
            <a:r>
              <a:rPr lang="en-IN" sz="1600" dirty="0"/>
              <a:t>in colour.</a:t>
            </a:r>
            <a:endParaRPr lang="en-IN" sz="1600" b="1" dirty="0"/>
          </a:p>
          <a:p>
            <a:endParaRPr lang="en-US" sz="1600" dirty="0"/>
          </a:p>
          <a:p>
            <a:pPr algn="just"/>
            <a:r>
              <a:rPr lang="en-US" sz="1600" dirty="0"/>
              <a:t>Each kidney has three regions - the cortex, the medulla and the renal pelvis. The outer layer, </a:t>
            </a:r>
            <a:r>
              <a:rPr lang="en-IN" sz="1600" dirty="0"/>
              <a:t>the cortex, contains nearly 12,00,000 filtering units called </a:t>
            </a:r>
            <a:r>
              <a:rPr lang="en-US" sz="1600" dirty="0"/>
              <a:t>nephrons, each consisting of a glomerulus and a renal tubule.</a:t>
            </a:r>
            <a:endParaRPr lang="en-IN" sz="1600" dirty="0"/>
          </a:p>
        </p:txBody>
      </p:sp>
    </p:spTree>
    <p:extLst>
      <p:ext uri="{BB962C8B-B14F-4D97-AF65-F5344CB8AC3E}">
        <p14:creationId xmlns:p14="http://schemas.microsoft.com/office/powerpoint/2010/main" val="351559492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833" y="2667000"/>
            <a:ext cx="7432331" cy="3411190"/>
          </a:xfrm>
          <a:prstGeom prst="rect">
            <a:avLst/>
          </a:prstGeom>
          <a:noFill/>
        </p:spPr>
        <p:txBody>
          <a:bodyPr wrap="square" rtlCol="0">
            <a:spAutoFit/>
          </a:bodyPr>
          <a:lstStyle/>
          <a:p>
            <a:pPr marL="342900" indent="-342900">
              <a:lnSpc>
                <a:spcPct val="150000"/>
              </a:lnSpc>
              <a:buClr>
                <a:srgbClr val="0070C0"/>
              </a:buClr>
              <a:buFont typeface="Wingdings" panose="05000000000000000000" pitchFamily="2" charset="2"/>
              <a:buChar char="v"/>
            </a:pPr>
            <a:r>
              <a:rPr lang="en-US" sz="1600" dirty="0"/>
              <a:t>Activation of Vitamin D absorption</a:t>
            </a:r>
          </a:p>
          <a:p>
            <a:pPr marL="342900" indent="-342900">
              <a:lnSpc>
                <a:spcPct val="150000"/>
              </a:lnSpc>
              <a:buClr>
                <a:srgbClr val="0070C0"/>
              </a:buClr>
              <a:buFont typeface="Wingdings" panose="05000000000000000000" pitchFamily="2" charset="2"/>
              <a:buChar char="v"/>
            </a:pPr>
            <a:r>
              <a:rPr lang="en-US" sz="1600" dirty="0"/>
              <a:t>Blood pressure regulation</a:t>
            </a:r>
          </a:p>
          <a:p>
            <a:pPr marL="342900" indent="-342900">
              <a:lnSpc>
                <a:spcPct val="150000"/>
              </a:lnSpc>
              <a:buClr>
                <a:srgbClr val="0070C0"/>
              </a:buClr>
              <a:buFont typeface="Wingdings" panose="05000000000000000000" pitchFamily="2" charset="2"/>
              <a:buChar char="v"/>
            </a:pPr>
            <a:r>
              <a:rPr lang="en-US" sz="1600" dirty="0"/>
              <a:t>Elimination of metabolic wastes </a:t>
            </a:r>
          </a:p>
          <a:p>
            <a:pPr marL="342900" indent="-342900">
              <a:lnSpc>
                <a:spcPct val="150000"/>
              </a:lnSpc>
              <a:buClr>
                <a:srgbClr val="0070C0"/>
              </a:buClr>
              <a:buFont typeface="Wingdings" panose="05000000000000000000" pitchFamily="2" charset="2"/>
              <a:buChar char="v"/>
            </a:pPr>
            <a:r>
              <a:rPr lang="en-US" sz="1600" dirty="0"/>
              <a:t>Maintaining acid-base balance (excretes alkaline salts)</a:t>
            </a:r>
          </a:p>
          <a:p>
            <a:pPr marL="342900" indent="-342900">
              <a:lnSpc>
                <a:spcPct val="150000"/>
              </a:lnSpc>
              <a:buClr>
                <a:srgbClr val="0070C0"/>
              </a:buClr>
              <a:buFont typeface="Wingdings" panose="05000000000000000000" pitchFamily="2" charset="2"/>
              <a:buChar char="v"/>
            </a:pPr>
            <a:r>
              <a:rPr lang="en-US" sz="1600" dirty="0"/>
              <a:t>Maintaining electrolyte balance</a:t>
            </a:r>
          </a:p>
          <a:p>
            <a:pPr marL="342900" indent="-342900">
              <a:lnSpc>
                <a:spcPct val="150000"/>
              </a:lnSpc>
              <a:buClr>
                <a:srgbClr val="0070C0"/>
              </a:buClr>
              <a:buFont typeface="Wingdings" panose="05000000000000000000" pitchFamily="2" charset="2"/>
              <a:buChar char="v"/>
            </a:pPr>
            <a:r>
              <a:rPr lang="en-US" sz="1600" dirty="0"/>
              <a:t>Maintaining fluid balance</a:t>
            </a:r>
          </a:p>
          <a:p>
            <a:pPr marL="342900" indent="-342900">
              <a:lnSpc>
                <a:spcPct val="150000"/>
              </a:lnSpc>
              <a:buClr>
                <a:srgbClr val="0070C0"/>
              </a:buClr>
              <a:buFont typeface="Wingdings" panose="05000000000000000000" pitchFamily="2" charset="2"/>
              <a:buChar char="v"/>
            </a:pPr>
            <a:r>
              <a:rPr lang="en-US" sz="1600" dirty="0"/>
              <a:t>Prostaglandin synthesis (the female body uses this hormone for the contraction of the womb during childbirth)</a:t>
            </a:r>
          </a:p>
          <a:p>
            <a:pPr marL="342900" indent="-342900">
              <a:lnSpc>
                <a:spcPct val="150000"/>
              </a:lnSpc>
              <a:buClr>
                <a:srgbClr val="0070C0"/>
              </a:buClr>
              <a:buFont typeface="Wingdings" panose="05000000000000000000" pitchFamily="2" charset="2"/>
              <a:buChar char="v"/>
            </a:pPr>
            <a:r>
              <a:rPr lang="en-US" sz="1600" dirty="0"/>
              <a:t>Stimulation of red blood cell production</a:t>
            </a:r>
          </a:p>
        </p:txBody>
      </p:sp>
      <p:sp>
        <p:nvSpPr>
          <p:cNvPr id="3" name="TextBox 2"/>
          <p:cNvSpPr txBox="1"/>
          <p:nvPr/>
        </p:nvSpPr>
        <p:spPr>
          <a:xfrm>
            <a:off x="2384949" y="1752600"/>
            <a:ext cx="4374100" cy="584775"/>
          </a:xfrm>
          <a:prstGeom prst="rect">
            <a:avLst/>
          </a:prstGeom>
          <a:noFill/>
        </p:spPr>
        <p:txBody>
          <a:bodyPr wrap="square" rtlCol="0">
            <a:spAutoFit/>
          </a:bodyPr>
          <a:lstStyle/>
          <a:p>
            <a:pPr algn="ctr"/>
            <a:r>
              <a:rPr lang="en-US" sz="3200" b="1" dirty="0"/>
              <a:t>Functions of Kidneys</a:t>
            </a:r>
          </a:p>
        </p:txBody>
      </p:sp>
    </p:spTree>
    <p:extLst>
      <p:ext uri="{BB962C8B-B14F-4D97-AF65-F5344CB8AC3E}">
        <p14:creationId xmlns:p14="http://schemas.microsoft.com/office/powerpoint/2010/main" val="2101254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0438" y="2667000"/>
            <a:ext cx="7696200" cy="3370666"/>
          </a:xfrm>
          <a:prstGeom prst="rect">
            <a:avLst/>
          </a:prstGeom>
          <a:noFill/>
        </p:spPr>
        <p:txBody>
          <a:bodyPr wrap="square" rtlCol="0">
            <a:spAutoFit/>
          </a:bodyPr>
          <a:lstStyle/>
          <a:p>
            <a:pPr marL="342900" indent="-342900">
              <a:lnSpc>
                <a:spcPct val="150000"/>
              </a:lnSpc>
              <a:buClr>
                <a:srgbClr val="0070C0"/>
              </a:buClr>
              <a:buFont typeface="Wingdings" panose="05000000000000000000" pitchFamily="2" charset="2"/>
              <a:buChar char="v"/>
            </a:pPr>
            <a:r>
              <a:rPr lang="en-US" sz="1600" dirty="0"/>
              <a:t> Backache </a:t>
            </a:r>
          </a:p>
          <a:p>
            <a:pPr marL="342900" indent="-342900">
              <a:lnSpc>
                <a:spcPct val="150000"/>
              </a:lnSpc>
              <a:buClr>
                <a:srgbClr val="0070C0"/>
              </a:buClr>
              <a:buFont typeface="Wingdings" panose="05000000000000000000" pitchFamily="2" charset="2"/>
              <a:buChar char="v"/>
            </a:pPr>
            <a:r>
              <a:rPr lang="en-US" sz="1600" dirty="0"/>
              <a:t> Blood in urine</a:t>
            </a:r>
          </a:p>
          <a:p>
            <a:pPr marL="342900" indent="-342900">
              <a:lnSpc>
                <a:spcPct val="150000"/>
              </a:lnSpc>
              <a:buClr>
                <a:srgbClr val="0070C0"/>
              </a:buClr>
              <a:buFont typeface="Wingdings" panose="05000000000000000000" pitchFamily="2" charset="2"/>
              <a:buChar char="v"/>
            </a:pPr>
            <a:r>
              <a:rPr lang="en-US" sz="1600" dirty="0"/>
              <a:t> Changes in the frequency and quantity of urine passed </a:t>
            </a:r>
          </a:p>
          <a:p>
            <a:pPr marL="342900" indent="-342900">
              <a:lnSpc>
                <a:spcPct val="150000"/>
              </a:lnSpc>
              <a:buClr>
                <a:srgbClr val="0070C0"/>
              </a:buClr>
              <a:buFont typeface="Wingdings" panose="05000000000000000000" pitchFamily="2" charset="2"/>
              <a:buChar char="v"/>
            </a:pPr>
            <a:r>
              <a:rPr lang="en-US" sz="1600" dirty="0"/>
              <a:t> High/low blood pressure</a:t>
            </a:r>
          </a:p>
          <a:p>
            <a:pPr marL="342900" indent="-342900">
              <a:lnSpc>
                <a:spcPct val="150000"/>
              </a:lnSpc>
              <a:buClr>
                <a:srgbClr val="0070C0"/>
              </a:buClr>
              <a:buFont typeface="Wingdings" panose="05000000000000000000" pitchFamily="2" charset="2"/>
              <a:buChar char="v"/>
            </a:pPr>
            <a:r>
              <a:rPr lang="en-US" sz="1600" dirty="0"/>
              <a:t> Kidney/ureter stone </a:t>
            </a:r>
          </a:p>
          <a:p>
            <a:pPr marL="342900" indent="-342900">
              <a:lnSpc>
                <a:spcPct val="150000"/>
              </a:lnSpc>
              <a:buClr>
                <a:srgbClr val="0070C0"/>
              </a:buClr>
              <a:buFont typeface="Wingdings" panose="05000000000000000000" pitchFamily="2" charset="2"/>
              <a:buChar char="v"/>
            </a:pPr>
            <a:r>
              <a:rPr lang="en-US" sz="1600" dirty="0"/>
              <a:t> Pain in the kidney area </a:t>
            </a:r>
          </a:p>
          <a:p>
            <a:pPr marL="342900" indent="-342900">
              <a:lnSpc>
                <a:spcPct val="150000"/>
              </a:lnSpc>
              <a:buClr>
                <a:srgbClr val="0070C0"/>
              </a:buClr>
              <a:buFont typeface="Wingdings" panose="05000000000000000000" pitchFamily="2" charset="2"/>
              <a:buChar char="v"/>
            </a:pPr>
            <a:r>
              <a:rPr lang="en-US" sz="1600" dirty="0"/>
              <a:t> Pain or burning sensation while passing urine </a:t>
            </a:r>
          </a:p>
          <a:p>
            <a:pPr marL="342900" indent="-342900">
              <a:lnSpc>
                <a:spcPct val="150000"/>
              </a:lnSpc>
              <a:buClr>
                <a:srgbClr val="0070C0"/>
              </a:buClr>
              <a:buFont typeface="Wingdings" panose="05000000000000000000" pitchFamily="2" charset="2"/>
              <a:buChar char="v"/>
            </a:pPr>
            <a:r>
              <a:rPr lang="en-US" sz="1600" dirty="0"/>
              <a:t> Puffy, dark grey mess around the eyes, face, ankles and elsewhere on the skin </a:t>
            </a:r>
          </a:p>
          <a:p>
            <a:pPr marL="342900" indent="-342900">
              <a:lnSpc>
                <a:spcPct val="150000"/>
              </a:lnSpc>
              <a:buClr>
                <a:srgbClr val="0070C0"/>
              </a:buClr>
              <a:buFont typeface="Wingdings" panose="05000000000000000000" pitchFamily="2" charset="2"/>
              <a:buChar char="v"/>
            </a:pPr>
            <a:r>
              <a:rPr lang="en-US" sz="1600" dirty="0"/>
              <a:t> Tiredness, particularly in the evening</a:t>
            </a:r>
          </a:p>
        </p:txBody>
      </p:sp>
      <p:sp>
        <p:nvSpPr>
          <p:cNvPr id="3" name="TextBox 2"/>
          <p:cNvSpPr txBox="1"/>
          <p:nvPr/>
        </p:nvSpPr>
        <p:spPr>
          <a:xfrm>
            <a:off x="870438" y="1752600"/>
            <a:ext cx="7391400" cy="584775"/>
          </a:xfrm>
          <a:prstGeom prst="rect">
            <a:avLst/>
          </a:prstGeom>
          <a:noFill/>
        </p:spPr>
        <p:txBody>
          <a:bodyPr wrap="square" rtlCol="0">
            <a:spAutoFit/>
          </a:bodyPr>
          <a:lstStyle/>
          <a:p>
            <a:pPr algn="ctr"/>
            <a:r>
              <a:rPr lang="en-US" sz="3200" b="1" dirty="0"/>
              <a:t>Symptoms of a weak Kidney</a:t>
            </a:r>
          </a:p>
        </p:txBody>
      </p:sp>
    </p:spTree>
    <p:extLst>
      <p:ext uri="{BB962C8B-B14F-4D97-AF65-F5344CB8AC3E}">
        <p14:creationId xmlns:p14="http://schemas.microsoft.com/office/powerpoint/2010/main" val="1343908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56902"/>
            <a:ext cx="6553200" cy="523220"/>
          </a:xfrm>
          <a:prstGeom prst="rect">
            <a:avLst/>
          </a:prstGeom>
          <a:noFill/>
        </p:spPr>
        <p:txBody>
          <a:bodyPr wrap="square" rtlCol="0">
            <a:spAutoFit/>
          </a:bodyPr>
          <a:lstStyle/>
          <a:p>
            <a:pPr algn="ctr"/>
            <a:r>
              <a:rPr lang="en-US" altLang="en-US" sz="2800" b="1" dirty="0">
                <a:cs typeface="Times New Roman" pitchFamily="18" charset="0"/>
              </a:rPr>
              <a:t>Kidney Cleanse - </a:t>
            </a:r>
            <a:r>
              <a:rPr lang="en-US" sz="2800" b="1" dirty="0"/>
              <a:t>Ingredients</a:t>
            </a:r>
          </a:p>
        </p:txBody>
      </p:sp>
      <p:sp>
        <p:nvSpPr>
          <p:cNvPr id="3" name="TextBox 2"/>
          <p:cNvSpPr txBox="1"/>
          <p:nvPr/>
        </p:nvSpPr>
        <p:spPr>
          <a:xfrm>
            <a:off x="1371600" y="2819400"/>
            <a:ext cx="3048000" cy="369332"/>
          </a:xfrm>
          <a:prstGeom prst="rect">
            <a:avLst/>
          </a:prstGeom>
          <a:noFill/>
        </p:spPr>
        <p:txBody>
          <a:bodyPr wrap="squar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2539018"/>
              </p:ext>
            </p:extLst>
          </p:nvPr>
        </p:nvGraphicFramePr>
        <p:xfrm>
          <a:off x="1371600" y="4539230"/>
          <a:ext cx="6286503" cy="1828800"/>
        </p:xfrm>
        <a:graphic>
          <a:graphicData uri="http://schemas.openxmlformats.org/drawingml/2006/table">
            <a:tbl>
              <a:tblPr firstRow="1" firstCol="1" lastRow="1" lastCol="1" bandRow="1" bandCol="1">
                <a:tableStyleId>{2D5ABB26-0587-4C30-8999-92F81FD0307C}</a:tableStyleId>
              </a:tblPr>
              <a:tblGrid>
                <a:gridCol w="2736365">
                  <a:extLst>
                    <a:ext uri="{9D8B030D-6E8A-4147-A177-3AD203B41FA5}">
                      <a16:colId xmlns:a16="http://schemas.microsoft.com/office/drawing/2014/main" val="20000"/>
                    </a:ext>
                  </a:extLst>
                </a:gridCol>
                <a:gridCol w="1563027">
                  <a:extLst>
                    <a:ext uri="{9D8B030D-6E8A-4147-A177-3AD203B41FA5}">
                      <a16:colId xmlns:a16="http://schemas.microsoft.com/office/drawing/2014/main" val="20001"/>
                    </a:ext>
                  </a:extLst>
                </a:gridCol>
                <a:gridCol w="1987111">
                  <a:extLst>
                    <a:ext uri="{9D8B030D-6E8A-4147-A177-3AD203B41FA5}">
                      <a16:colId xmlns:a16="http://schemas.microsoft.com/office/drawing/2014/main" val="20002"/>
                    </a:ext>
                  </a:extLst>
                </a:gridCol>
              </a:tblGrid>
              <a:tr h="300038">
                <a:tc>
                  <a:txBody>
                    <a:bodyPr/>
                    <a:lstStyle/>
                    <a:p>
                      <a:pPr marL="0" marR="0" algn="ctr">
                        <a:spcBef>
                          <a:spcPts val="600"/>
                        </a:spcBef>
                        <a:spcAft>
                          <a:spcPts val="600"/>
                        </a:spcAft>
                      </a:pPr>
                      <a:r>
                        <a:rPr lang="en-IN" sz="2000" dirty="0">
                          <a:solidFill>
                            <a:schemeClr val="tx1"/>
                          </a:solidFill>
                          <a:effectLst/>
                          <a:latin typeface="+mn-lt"/>
                        </a:rPr>
                        <a:t>Item</a:t>
                      </a:r>
                      <a:endParaRPr lang="en-US" sz="2000" dirty="0">
                        <a:solidFill>
                          <a:schemeClr val="tx1"/>
                        </a:solidFill>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spcBef>
                          <a:spcPts val="600"/>
                        </a:spcBef>
                        <a:spcAft>
                          <a:spcPts val="600"/>
                        </a:spcAft>
                      </a:pPr>
                      <a:r>
                        <a:rPr lang="en-IN" sz="2000" dirty="0">
                          <a:solidFill>
                            <a:schemeClr val="tx1"/>
                          </a:solidFill>
                          <a:effectLst/>
                          <a:latin typeface="+mn-lt"/>
                        </a:rPr>
                        <a:t>Quantity</a:t>
                      </a:r>
                      <a:endParaRPr lang="en-US" sz="2000" dirty="0">
                        <a:solidFill>
                          <a:schemeClr val="tx1"/>
                        </a:solidFill>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spcBef>
                          <a:spcPts val="600"/>
                        </a:spcBef>
                        <a:spcAft>
                          <a:spcPts val="600"/>
                        </a:spcAft>
                      </a:pPr>
                      <a:r>
                        <a:rPr lang="en-IN" sz="2000" dirty="0">
                          <a:solidFill>
                            <a:schemeClr val="tx1"/>
                          </a:solidFill>
                          <a:effectLst/>
                          <a:latin typeface="+mn-lt"/>
                        </a:rPr>
                        <a:t>Colour of Tea</a:t>
                      </a:r>
                      <a:endParaRPr lang="en-US" sz="2000" dirty="0">
                        <a:solidFill>
                          <a:schemeClr val="tx1"/>
                        </a:solidFill>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0"/>
                  </a:ext>
                </a:extLst>
              </a:tr>
              <a:tr h="260033">
                <a:tc>
                  <a:txBody>
                    <a:bodyPr/>
                    <a:lstStyle/>
                    <a:p>
                      <a:pPr marL="0" marR="0" algn="just">
                        <a:spcBef>
                          <a:spcPts val="600"/>
                        </a:spcBef>
                        <a:spcAft>
                          <a:spcPts val="600"/>
                        </a:spcAft>
                      </a:pPr>
                      <a:r>
                        <a:rPr lang="en-IN" sz="2000" dirty="0">
                          <a:effectLst/>
                          <a:latin typeface="+mn-lt"/>
                        </a:rPr>
                        <a:t>Corn silk (fresh)</a:t>
                      </a:r>
                      <a:endParaRPr lang="en-US" sz="2000" dirty="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just">
                        <a:spcBef>
                          <a:spcPts val="600"/>
                        </a:spcBef>
                        <a:spcAft>
                          <a:spcPts val="600"/>
                        </a:spcAft>
                      </a:pPr>
                      <a:r>
                        <a:rPr lang="en-IN" sz="2000" dirty="0">
                          <a:effectLst/>
                          <a:latin typeface="+mn-lt"/>
                        </a:rPr>
                        <a:t>500 grams</a:t>
                      </a:r>
                      <a:endParaRPr lang="en-US" sz="2000" dirty="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just">
                        <a:spcBef>
                          <a:spcPts val="600"/>
                        </a:spcBef>
                        <a:spcAft>
                          <a:spcPts val="600"/>
                        </a:spcAft>
                      </a:pPr>
                      <a:r>
                        <a:rPr lang="en-IN" sz="2000" dirty="0">
                          <a:effectLst/>
                          <a:latin typeface="+mn-lt"/>
                        </a:rPr>
                        <a:t>Dark brown</a:t>
                      </a:r>
                      <a:endParaRPr lang="en-US" sz="2000" dirty="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1"/>
                  </a:ext>
                </a:extLst>
              </a:tr>
              <a:tr h="260033">
                <a:tc>
                  <a:txBody>
                    <a:bodyPr/>
                    <a:lstStyle/>
                    <a:p>
                      <a:pPr marL="0" marR="0" algn="just">
                        <a:spcBef>
                          <a:spcPts val="600"/>
                        </a:spcBef>
                        <a:spcAft>
                          <a:spcPts val="600"/>
                        </a:spcAft>
                      </a:pPr>
                      <a:r>
                        <a:rPr lang="en-IN" sz="2000" dirty="0">
                          <a:effectLst/>
                          <a:latin typeface="+mn-lt"/>
                        </a:rPr>
                        <a:t>Corn silk (dried)</a:t>
                      </a:r>
                      <a:endParaRPr lang="en-US" sz="2000" dirty="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just">
                        <a:spcBef>
                          <a:spcPts val="600"/>
                        </a:spcBef>
                        <a:spcAft>
                          <a:spcPts val="600"/>
                        </a:spcAft>
                      </a:pPr>
                      <a:r>
                        <a:rPr lang="en-IN" sz="2000" dirty="0">
                          <a:effectLst/>
                          <a:latin typeface="+mn-lt"/>
                        </a:rPr>
                        <a:t>50 grams</a:t>
                      </a:r>
                      <a:endParaRPr lang="en-US" sz="2000" dirty="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just">
                        <a:spcBef>
                          <a:spcPts val="600"/>
                        </a:spcBef>
                        <a:spcAft>
                          <a:spcPts val="600"/>
                        </a:spcAft>
                      </a:pPr>
                      <a:r>
                        <a:rPr lang="en-IN" sz="2000">
                          <a:effectLst/>
                          <a:latin typeface="+mn-lt"/>
                        </a:rPr>
                        <a:t>Dark brown</a:t>
                      </a:r>
                      <a:endParaRPr lang="en-US" sz="200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2"/>
                  </a:ext>
                </a:extLst>
              </a:tr>
              <a:tr h="260033">
                <a:tc>
                  <a:txBody>
                    <a:bodyPr/>
                    <a:lstStyle/>
                    <a:p>
                      <a:pPr marL="0" marR="0" algn="just">
                        <a:spcBef>
                          <a:spcPts val="600"/>
                        </a:spcBef>
                        <a:spcAft>
                          <a:spcPts val="600"/>
                        </a:spcAft>
                      </a:pPr>
                      <a:r>
                        <a:rPr lang="en-IN" sz="2000" dirty="0">
                          <a:effectLst/>
                          <a:latin typeface="+mn-lt"/>
                        </a:rPr>
                        <a:t>Parsley (fresh)</a:t>
                      </a:r>
                      <a:endParaRPr lang="en-US" sz="2000" dirty="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just">
                        <a:spcBef>
                          <a:spcPts val="600"/>
                        </a:spcBef>
                        <a:spcAft>
                          <a:spcPts val="600"/>
                        </a:spcAft>
                      </a:pPr>
                      <a:r>
                        <a:rPr lang="en-IN" sz="2000" dirty="0">
                          <a:effectLst/>
                          <a:latin typeface="+mn-lt"/>
                        </a:rPr>
                        <a:t>500 grams</a:t>
                      </a:r>
                      <a:endParaRPr lang="en-US" sz="2000" dirty="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just">
                        <a:spcBef>
                          <a:spcPts val="600"/>
                        </a:spcBef>
                        <a:spcAft>
                          <a:spcPts val="600"/>
                        </a:spcAft>
                      </a:pPr>
                      <a:r>
                        <a:rPr lang="en-IN" sz="2000">
                          <a:effectLst/>
                          <a:latin typeface="+mn-lt"/>
                        </a:rPr>
                        <a:t>Green</a:t>
                      </a:r>
                      <a:endParaRPr lang="en-US" sz="200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3"/>
                  </a:ext>
                </a:extLst>
              </a:tr>
              <a:tr h="260033">
                <a:tc>
                  <a:txBody>
                    <a:bodyPr/>
                    <a:lstStyle/>
                    <a:p>
                      <a:pPr marL="0" marR="0" algn="just">
                        <a:spcBef>
                          <a:spcPts val="600"/>
                        </a:spcBef>
                        <a:spcAft>
                          <a:spcPts val="600"/>
                        </a:spcAft>
                      </a:pPr>
                      <a:r>
                        <a:rPr lang="en-IN" sz="2000" dirty="0">
                          <a:effectLst/>
                          <a:latin typeface="+mn-lt"/>
                        </a:rPr>
                        <a:t>Watermelon seeds</a:t>
                      </a:r>
                      <a:endParaRPr lang="en-US" sz="2000" dirty="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just">
                        <a:spcBef>
                          <a:spcPts val="600"/>
                        </a:spcBef>
                        <a:spcAft>
                          <a:spcPts val="600"/>
                        </a:spcAft>
                      </a:pPr>
                      <a:r>
                        <a:rPr lang="en-IN" sz="2000" dirty="0">
                          <a:effectLst/>
                          <a:latin typeface="+mn-lt"/>
                        </a:rPr>
                        <a:t>100 grams</a:t>
                      </a:r>
                      <a:endParaRPr lang="en-US" sz="2000" dirty="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just">
                        <a:spcBef>
                          <a:spcPts val="600"/>
                        </a:spcBef>
                        <a:spcAft>
                          <a:spcPts val="600"/>
                        </a:spcAft>
                      </a:pPr>
                      <a:r>
                        <a:rPr lang="en-IN" sz="2000" dirty="0">
                          <a:effectLst/>
                          <a:latin typeface="+mn-lt"/>
                        </a:rPr>
                        <a:t>Brown</a:t>
                      </a:r>
                      <a:endParaRPr lang="en-US" sz="2000" dirty="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4"/>
                  </a:ext>
                </a:extLst>
              </a:tr>
              <a:tr h="260033">
                <a:tc>
                  <a:txBody>
                    <a:bodyPr/>
                    <a:lstStyle/>
                    <a:p>
                      <a:pPr marL="0" marR="0" algn="just">
                        <a:spcBef>
                          <a:spcPts val="600"/>
                        </a:spcBef>
                        <a:spcAft>
                          <a:spcPts val="600"/>
                        </a:spcAft>
                      </a:pPr>
                      <a:r>
                        <a:rPr lang="en-US" sz="2000" dirty="0">
                          <a:effectLst/>
                          <a:latin typeface="+mn-lt"/>
                          <a:ea typeface="Times New Roman"/>
                        </a:rPr>
                        <a:t>Coriander</a:t>
                      </a:r>
                      <a:r>
                        <a:rPr lang="en-US" sz="2000" baseline="0" dirty="0">
                          <a:effectLst/>
                          <a:latin typeface="+mn-lt"/>
                          <a:ea typeface="Times New Roman"/>
                        </a:rPr>
                        <a:t> leaves</a:t>
                      </a:r>
                      <a:endParaRPr lang="en-US" sz="2000" dirty="0">
                        <a:effectLst/>
                        <a:latin typeface="+mn-lt"/>
                        <a:ea typeface="Times New Roman"/>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just">
                        <a:spcBef>
                          <a:spcPts val="600"/>
                        </a:spcBef>
                        <a:spcAft>
                          <a:spcPts val="600"/>
                        </a:spcAft>
                      </a:pPr>
                      <a:r>
                        <a:rPr lang="en-US" sz="2000" dirty="0">
                          <a:effectLst/>
                          <a:latin typeface="+mn-lt"/>
                          <a:ea typeface="Times New Roman"/>
                        </a:rPr>
                        <a:t>500 grams</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just">
                        <a:spcBef>
                          <a:spcPts val="600"/>
                        </a:spcBef>
                        <a:spcAft>
                          <a:spcPts val="600"/>
                        </a:spcAft>
                      </a:pPr>
                      <a:r>
                        <a:rPr lang="en-US" sz="2000" dirty="0">
                          <a:effectLst/>
                          <a:latin typeface="+mn-lt"/>
                          <a:ea typeface="Times New Roman"/>
                        </a:rPr>
                        <a:t>Green</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5"/>
                  </a:ext>
                </a:extLst>
              </a:tr>
            </a:tbl>
          </a:graphicData>
        </a:graphic>
      </p:graphicFrame>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36" y="2158475"/>
            <a:ext cx="183832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SC78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2237558"/>
            <a:ext cx="18288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_DSC78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2439040"/>
            <a:ext cx="1952625" cy="113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00200" y="3684332"/>
            <a:ext cx="1447800" cy="381000"/>
          </a:xfrm>
          <a:prstGeom prst="rect">
            <a:avLst/>
          </a:prstGeom>
          <a:noFill/>
        </p:spPr>
        <p:txBody>
          <a:bodyPr wrap="square" rtlCol="0">
            <a:spAutoFit/>
          </a:bodyPr>
          <a:lstStyle/>
          <a:p>
            <a:r>
              <a:rPr lang="en-US" dirty="0"/>
              <a:t>Parsley</a:t>
            </a:r>
          </a:p>
        </p:txBody>
      </p:sp>
      <p:sp>
        <p:nvSpPr>
          <p:cNvPr id="9" name="TextBox 8"/>
          <p:cNvSpPr txBox="1"/>
          <p:nvPr/>
        </p:nvSpPr>
        <p:spPr>
          <a:xfrm>
            <a:off x="3617118" y="3696000"/>
            <a:ext cx="1909764" cy="369332"/>
          </a:xfrm>
          <a:prstGeom prst="rect">
            <a:avLst/>
          </a:prstGeom>
          <a:noFill/>
        </p:spPr>
        <p:txBody>
          <a:bodyPr wrap="square" rtlCol="0">
            <a:spAutoFit/>
          </a:bodyPr>
          <a:lstStyle/>
          <a:p>
            <a:r>
              <a:rPr lang="en-US" dirty="0"/>
              <a:t>Corn Silk (Dried)</a:t>
            </a:r>
          </a:p>
        </p:txBody>
      </p:sp>
      <p:sp>
        <p:nvSpPr>
          <p:cNvPr id="10" name="TextBox 9"/>
          <p:cNvSpPr txBox="1"/>
          <p:nvPr/>
        </p:nvSpPr>
        <p:spPr>
          <a:xfrm>
            <a:off x="6019800" y="3665764"/>
            <a:ext cx="2392052" cy="369332"/>
          </a:xfrm>
          <a:prstGeom prst="rect">
            <a:avLst/>
          </a:prstGeom>
          <a:noFill/>
        </p:spPr>
        <p:txBody>
          <a:bodyPr wrap="square" rtlCol="0">
            <a:spAutoFit/>
          </a:bodyPr>
          <a:lstStyle/>
          <a:p>
            <a:r>
              <a:rPr lang="en-US" dirty="0"/>
              <a:t>Watermelon Seeds</a:t>
            </a:r>
          </a:p>
        </p:txBody>
      </p:sp>
    </p:spTree>
    <p:extLst>
      <p:ext uri="{BB962C8B-B14F-4D97-AF65-F5344CB8AC3E}">
        <p14:creationId xmlns:p14="http://schemas.microsoft.com/office/powerpoint/2010/main" val="3121386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003943"/>
            <a:ext cx="7391400" cy="1569660"/>
          </a:xfrm>
          <a:prstGeom prst="rect">
            <a:avLst/>
          </a:prstGeom>
          <a:noFill/>
        </p:spPr>
        <p:txBody>
          <a:bodyPr wrap="square" rtlCol="0">
            <a:spAutoFit/>
          </a:bodyPr>
          <a:lstStyle/>
          <a:p>
            <a:r>
              <a:rPr lang="en-US" sz="3200" b="1" dirty="0"/>
              <a:t>Use Only Organically Grown Farm Ripe Corn Silk for Best Results </a:t>
            </a:r>
          </a:p>
          <a:p>
            <a:r>
              <a:rPr lang="en-US" sz="3200" b="1" dirty="0"/>
              <a:t>(</a:t>
            </a:r>
            <a:r>
              <a:rPr lang="hi-IN" sz="3200" b="1" dirty="0">
                <a:latin typeface="Sanskrit Text" panose="02020503050405020304" pitchFamily="18" charset="0"/>
                <a:cs typeface="Sanskrit Text" panose="02020503050405020304" pitchFamily="18" charset="0"/>
              </a:rPr>
              <a:t>खेत के पके भुट्टे</a:t>
            </a:r>
            <a:r>
              <a:rPr lang="en-US" sz="3200" b="1" dirty="0">
                <a:latin typeface="Sanskrit Text" panose="02020503050405020304" pitchFamily="18" charset="0"/>
                <a:cs typeface="Sanskrit Text" panose="02020503050405020304" pitchFamily="18" charset="0"/>
              </a:rPr>
              <a:t> </a:t>
            </a:r>
            <a:r>
              <a:rPr lang="hi-IN" sz="3200" b="1" dirty="0">
                <a:latin typeface="Sanskrit Text" panose="02020503050405020304" pitchFamily="18" charset="0"/>
                <a:cs typeface="Sanskrit Text" panose="02020503050405020304" pitchFamily="18" charset="0"/>
              </a:rPr>
              <a:t>के बाल</a:t>
            </a:r>
            <a:r>
              <a:rPr lang="hi-IN" sz="3200" b="1" dirty="0"/>
              <a:t>)</a:t>
            </a:r>
            <a:endParaRPr lang="en-US" sz="3200" b="1" dirty="0"/>
          </a:p>
        </p:txBody>
      </p:sp>
      <p:pic>
        <p:nvPicPr>
          <p:cNvPr id="4" name="Picture 3">
            <a:extLst>
              <a:ext uri="{FF2B5EF4-FFF2-40B4-BE49-F238E27FC236}">
                <a16:creationId xmlns:a16="http://schemas.microsoft.com/office/drawing/2014/main" id="{397ACAE2-3802-6516-DC3C-B82358646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1"/>
            <a:ext cx="3408815"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29A1A6-7F22-E146-6E7B-F0B986B1EBDA}"/>
              </a:ext>
            </a:extLst>
          </p:cNvPr>
          <p:cNvSpPr txBox="1"/>
          <p:nvPr/>
        </p:nvSpPr>
        <p:spPr>
          <a:xfrm>
            <a:off x="1135180" y="5562599"/>
            <a:ext cx="2133600" cy="785343"/>
          </a:xfrm>
          <a:prstGeom prst="rect">
            <a:avLst/>
          </a:prstGeom>
          <a:noFill/>
        </p:spPr>
        <p:txBody>
          <a:bodyPr wrap="square" rtlCol="0">
            <a:spAutoFit/>
          </a:bodyPr>
          <a:lstStyle/>
          <a:p>
            <a:pPr marL="342900" indent="-342900">
              <a:lnSpc>
                <a:spcPct val="150000"/>
              </a:lnSpc>
              <a:buClr>
                <a:srgbClr val="0070C0"/>
              </a:buClr>
              <a:buFont typeface="Wingdings" panose="05000000000000000000" pitchFamily="2" charset="2"/>
              <a:buChar char="v"/>
            </a:pPr>
            <a:r>
              <a:rPr lang="en-US" sz="1600" dirty="0"/>
              <a:t>98194 18648</a:t>
            </a:r>
          </a:p>
          <a:p>
            <a:pPr marL="342900" indent="-342900">
              <a:lnSpc>
                <a:spcPct val="150000"/>
              </a:lnSpc>
              <a:buClr>
                <a:srgbClr val="0070C0"/>
              </a:buClr>
              <a:buFont typeface="Wingdings" panose="05000000000000000000" pitchFamily="2" charset="2"/>
              <a:buChar char="v"/>
            </a:pPr>
            <a:r>
              <a:rPr lang="en-US" sz="1600" dirty="0"/>
              <a:t>97680 78628</a:t>
            </a:r>
          </a:p>
        </p:txBody>
      </p:sp>
      <p:sp>
        <p:nvSpPr>
          <p:cNvPr id="6" name="TextBox 5">
            <a:extLst>
              <a:ext uri="{FF2B5EF4-FFF2-40B4-BE49-F238E27FC236}">
                <a16:creationId xmlns:a16="http://schemas.microsoft.com/office/drawing/2014/main" id="{D09CE1A5-781F-9493-0AD6-CA62609A106D}"/>
              </a:ext>
            </a:extLst>
          </p:cNvPr>
          <p:cNvSpPr txBox="1"/>
          <p:nvPr/>
        </p:nvSpPr>
        <p:spPr>
          <a:xfrm>
            <a:off x="3521475" y="5562599"/>
            <a:ext cx="2293821" cy="785343"/>
          </a:xfrm>
          <a:prstGeom prst="rect">
            <a:avLst/>
          </a:prstGeom>
          <a:noFill/>
        </p:spPr>
        <p:txBody>
          <a:bodyPr wrap="square" rtlCol="0">
            <a:spAutoFit/>
          </a:bodyPr>
          <a:lstStyle/>
          <a:p>
            <a:pPr marL="342900" indent="-342900">
              <a:lnSpc>
                <a:spcPct val="150000"/>
              </a:lnSpc>
              <a:buClr>
                <a:srgbClr val="0070C0"/>
              </a:buClr>
              <a:buFont typeface="Wingdings" panose="05000000000000000000" pitchFamily="2" charset="2"/>
              <a:buChar char="v"/>
            </a:pPr>
            <a:r>
              <a:rPr lang="en-US" sz="1600" dirty="0"/>
              <a:t>88006 95356</a:t>
            </a:r>
          </a:p>
          <a:p>
            <a:pPr marL="342900" indent="-342900">
              <a:lnSpc>
                <a:spcPct val="150000"/>
              </a:lnSpc>
              <a:buClr>
                <a:srgbClr val="0070C0"/>
              </a:buClr>
              <a:buFont typeface="Wingdings" panose="05000000000000000000" pitchFamily="2" charset="2"/>
              <a:buChar char="v"/>
            </a:pPr>
            <a:r>
              <a:rPr lang="en-US" sz="1600" dirty="0"/>
              <a:t>93223 56008</a:t>
            </a:r>
          </a:p>
        </p:txBody>
      </p:sp>
      <p:sp>
        <p:nvSpPr>
          <p:cNvPr id="7" name="TextBox 6">
            <a:extLst>
              <a:ext uri="{FF2B5EF4-FFF2-40B4-BE49-F238E27FC236}">
                <a16:creationId xmlns:a16="http://schemas.microsoft.com/office/drawing/2014/main" id="{7D9DCB5A-7E2B-E4B6-3471-C9FD431F4B37}"/>
              </a:ext>
            </a:extLst>
          </p:cNvPr>
          <p:cNvSpPr txBox="1"/>
          <p:nvPr/>
        </p:nvSpPr>
        <p:spPr>
          <a:xfrm>
            <a:off x="5935779" y="5747264"/>
            <a:ext cx="2293821" cy="416011"/>
          </a:xfrm>
          <a:prstGeom prst="rect">
            <a:avLst/>
          </a:prstGeom>
          <a:noFill/>
        </p:spPr>
        <p:txBody>
          <a:bodyPr wrap="square" rtlCol="0">
            <a:spAutoFit/>
          </a:bodyPr>
          <a:lstStyle/>
          <a:p>
            <a:pPr marL="342900" indent="-342900">
              <a:lnSpc>
                <a:spcPct val="150000"/>
              </a:lnSpc>
              <a:buClr>
                <a:srgbClr val="0070C0"/>
              </a:buClr>
              <a:buFont typeface="Wingdings" panose="05000000000000000000" pitchFamily="2" charset="2"/>
              <a:buChar char="v"/>
            </a:pPr>
            <a:r>
              <a:rPr lang="en-US" sz="1600" dirty="0"/>
              <a:t>90829 20289</a:t>
            </a:r>
          </a:p>
        </p:txBody>
      </p:sp>
    </p:spTree>
    <p:extLst>
      <p:ext uri="{BB962C8B-B14F-4D97-AF65-F5344CB8AC3E}">
        <p14:creationId xmlns:p14="http://schemas.microsoft.com/office/powerpoint/2010/main" val="908820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2286000"/>
            <a:ext cx="8153400" cy="4278094"/>
          </a:xfrm>
          <a:prstGeom prst="rect">
            <a:avLst/>
          </a:prstGeom>
          <a:noFill/>
        </p:spPr>
        <p:txBody>
          <a:bodyPr wrap="square" rtlCol="0">
            <a:spAutoFit/>
          </a:bodyPr>
          <a:lstStyle/>
          <a:p>
            <a:pPr algn="just"/>
            <a:r>
              <a:rPr lang="en-US" sz="1600" dirty="0"/>
              <a:t>To make concentrated tea, fill the vessel/pot with just enough water to cover the ingredients and boil any of the three ingredients for 10 minutes. </a:t>
            </a:r>
          </a:p>
          <a:p>
            <a:pPr algn="just"/>
            <a:endParaRPr lang="en-US" sz="1600" dirty="0"/>
          </a:p>
          <a:p>
            <a:pPr algn="just"/>
            <a:r>
              <a:rPr lang="en-US" sz="1600" dirty="0"/>
              <a:t>Strain the water and keep it aside. Boil the residue again with fresh water for 10 minutes. </a:t>
            </a:r>
          </a:p>
          <a:p>
            <a:pPr algn="just"/>
            <a:endParaRPr lang="en-US" sz="1600" dirty="0"/>
          </a:p>
          <a:p>
            <a:pPr algn="just"/>
            <a:r>
              <a:rPr lang="en-US" sz="1600" dirty="0"/>
              <a:t>Strain it and add it to the water set aside in the previous step. Follow this procedure one more time or until the mixture begins to lose </a:t>
            </a:r>
            <a:r>
              <a:rPr lang="en-US" sz="1600" dirty="0" err="1"/>
              <a:t>colour</a:t>
            </a:r>
            <a:r>
              <a:rPr lang="en-US" sz="1600" dirty="0"/>
              <a:t>. </a:t>
            </a:r>
          </a:p>
          <a:p>
            <a:pPr algn="just"/>
            <a:endParaRPr lang="en-US" sz="1600" dirty="0"/>
          </a:p>
          <a:p>
            <a:pPr algn="just"/>
            <a:r>
              <a:rPr lang="en-US" sz="1600" dirty="0"/>
              <a:t>Let the strained mixture stand for a few minutes so that any sediment present sinks to the bottom of the vessel. </a:t>
            </a:r>
          </a:p>
          <a:p>
            <a:pPr algn="just"/>
            <a:endParaRPr lang="en-US" sz="1600" dirty="0"/>
          </a:p>
          <a:p>
            <a:pPr algn="just"/>
            <a:r>
              <a:rPr lang="en-US" sz="1600" dirty="0"/>
              <a:t>Carefully, without any sudden movement, pour the upper layer of the mixture into another vessel, until the sediment at the bottom starts flowing.</a:t>
            </a:r>
          </a:p>
          <a:p>
            <a:pPr algn="just"/>
            <a:endParaRPr lang="en-US" sz="1600" dirty="0"/>
          </a:p>
          <a:p>
            <a:pPr algn="just"/>
            <a:r>
              <a:rPr lang="en-US" sz="1600" dirty="0"/>
              <a:t>Drink one </a:t>
            </a:r>
            <a:r>
              <a:rPr lang="en-US" sz="1600" dirty="0" err="1"/>
              <a:t>litre</a:t>
            </a:r>
            <a:r>
              <a:rPr lang="en-US" sz="1600" dirty="0"/>
              <a:t> of this mixture 3-4 times or more during the day. The mixture must be stored in a refrigerator otherwise it will get spoiled. It can be stored in the refrigerator for a maximum of a day or two.</a:t>
            </a:r>
          </a:p>
        </p:txBody>
      </p:sp>
      <p:sp>
        <p:nvSpPr>
          <p:cNvPr id="4" name="TextBox 3"/>
          <p:cNvSpPr txBox="1"/>
          <p:nvPr/>
        </p:nvSpPr>
        <p:spPr>
          <a:xfrm>
            <a:off x="1828800" y="1371600"/>
            <a:ext cx="5260632" cy="646331"/>
          </a:xfrm>
          <a:prstGeom prst="rect">
            <a:avLst/>
          </a:prstGeom>
          <a:noFill/>
        </p:spPr>
        <p:txBody>
          <a:bodyPr wrap="square" rtlCol="0">
            <a:spAutoFit/>
          </a:bodyPr>
          <a:lstStyle/>
          <a:p>
            <a:pPr algn="ctr"/>
            <a:r>
              <a:rPr lang="en-US" sz="3600" b="1" dirty="0"/>
              <a:t>Procedure</a:t>
            </a:r>
            <a:r>
              <a:rPr lang="en-US" sz="3200" b="1" dirty="0"/>
              <a:t> and Doses</a:t>
            </a:r>
          </a:p>
        </p:txBody>
      </p:sp>
    </p:spTree>
    <p:extLst>
      <p:ext uri="{BB962C8B-B14F-4D97-AF65-F5344CB8AC3E}">
        <p14:creationId xmlns:p14="http://schemas.microsoft.com/office/powerpoint/2010/main" val="2423303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m_C"/>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737" y="2012131"/>
            <a:ext cx="2865147" cy="20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om_H"/>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286" y="2015790"/>
            <a:ext cx="2940769" cy="20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tn-Com_E">
            <a:hlinkClick r:id="rId5" tooltip="Click Here To View: Kidney Stone"/>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737" y="4104940"/>
            <a:ext cx="2865147" cy="203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n-Com_F">
            <a:hlinkClick r:id="rId7" tooltip="Click Here To View: Kidney Stone"/>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5285" y="4104940"/>
            <a:ext cx="2925805" cy="203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05295" y="1227324"/>
            <a:ext cx="6333410" cy="584775"/>
          </a:xfrm>
          <a:prstGeom prst="rect">
            <a:avLst/>
          </a:prstGeom>
        </p:spPr>
        <p:txBody>
          <a:bodyPr wrap="square">
            <a:spAutoFit/>
          </a:bodyPr>
          <a:lstStyle/>
          <a:p>
            <a:pPr algn="ctr">
              <a:defRPr/>
            </a:pPr>
            <a:r>
              <a:rPr lang="en-US" sz="3200" b="1" dirty="0">
                <a:cs typeface="Arial" panose="020B0604020202020204" pitchFamily="34" charset="0"/>
              </a:rPr>
              <a:t>Kidney Stones</a:t>
            </a:r>
            <a:endParaRPr lang="en-US" dirty="0"/>
          </a:p>
        </p:txBody>
      </p:sp>
      <p:sp>
        <p:nvSpPr>
          <p:cNvPr id="7" name="TextBox 6"/>
          <p:cNvSpPr txBox="1"/>
          <p:nvPr/>
        </p:nvSpPr>
        <p:spPr>
          <a:xfrm>
            <a:off x="1905000" y="6324600"/>
            <a:ext cx="5410200" cy="369332"/>
          </a:xfrm>
          <a:prstGeom prst="rect">
            <a:avLst/>
          </a:prstGeom>
          <a:noFill/>
        </p:spPr>
        <p:txBody>
          <a:bodyPr wrap="square" rtlCol="0">
            <a:spAutoFit/>
          </a:bodyPr>
          <a:lstStyle/>
          <a:p>
            <a:r>
              <a:rPr lang="en-US" dirty="0"/>
              <a:t>Gradually dissolved in the Kidney Cleanse process</a:t>
            </a:r>
          </a:p>
        </p:txBody>
      </p:sp>
    </p:spTree>
    <p:extLst>
      <p:ext uri="{BB962C8B-B14F-4D97-AF65-F5344CB8AC3E}">
        <p14:creationId xmlns:p14="http://schemas.microsoft.com/office/powerpoint/2010/main" val="423696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1295400"/>
            <a:ext cx="6629400" cy="646331"/>
          </a:xfrm>
          <a:prstGeom prst="rect">
            <a:avLst/>
          </a:prstGeom>
          <a:noFill/>
        </p:spPr>
        <p:txBody>
          <a:bodyPr wrap="square" rtlCol="0">
            <a:spAutoFit/>
          </a:bodyPr>
          <a:lstStyle/>
          <a:p>
            <a:pPr algn="ctr"/>
            <a:r>
              <a:rPr lang="en-IN" sz="3600" b="1" dirty="0"/>
              <a:t>Benefits</a:t>
            </a:r>
            <a:endParaRPr lang="en-US" sz="3600" b="1" dirty="0"/>
          </a:p>
        </p:txBody>
      </p:sp>
      <p:sp>
        <p:nvSpPr>
          <p:cNvPr id="3" name="TextBox 2"/>
          <p:cNvSpPr txBox="1"/>
          <p:nvPr/>
        </p:nvSpPr>
        <p:spPr>
          <a:xfrm>
            <a:off x="609600" y="2061256"/>
            <a:ext cx="8305800" cy="4611519"/>
          </a:xfrm>
          <a:prstGeom prst="rect">
            <a:avLst/>
          </a:prstGeom>
          <a:noFill/>
        </p:spPr>
        <p:txBody>
          <a:bodyPr wrap="square" rtlCol="0">
            <a:spAutoFit/>
          </a:bodyPr>
          <a:lstStyle/>
          <a:p>
            <a:pPr marL="342900" lvl="0" indent="-342900">
              <a:lnSpc>
                <a:spcPct val="150000"/>
              </a:lnSpc>
              <a:buClr>
                <a:srgbClr val="0070C0"/>
              </a:buClr>
              <a:buSzPct val="70000"/>
              <a:buFont typeface="Wingdings" panose="05000000000000000000" pitchFamily="2" charset="2"/>
              <a:buChar char="v"/>
            </a:pPr>
            <a:r>
              <a:rPr lang="en-IN" sz="1600" dirty="0"/>
              <a:t>Dissolution of kidney stones</a:t>
            </a:r>
            <a:endParaRPr lang="en-US" sz="1600" dirty="0"/>
          </a:p>
          <a:p>
            <a:pPr marL="342900" lvl="0" indent="-342900" algn="just">
              <a:lnSpc>
                <a:spcPct val="150000"/>
              </a:lnSpc>
              <a:buClr>
                <a:srgbClr val="0070C0"/>
              </a:buClr>
              <a:buSzPct val="70000"/>
              <a:buFont typeface="Wingdings" panose="05000000000000000000" pitchFamily="2" charset="2"/>
              <a:buChar char="v"/>
            </a:pPr>
            <a:r>
              <a:rPr lang="en-IN" sz="1600" dirty="0"/>
              <a:t>Fresh face and body, better skin tone with shining, fairer complexion, followed by gradual reduction in dark circles below the eyes</a:t>
            </a:r>
            <a:endParaRPr lang="en-US" sz="1600" dirty="0"/>
          </a:p>
          <a:p>
            <a:pPr marL="342900" lvl="0" indent="-342900" algn="just">
              <a:lnSpc>
                <a:spcPct val="150000"/>
              </a:lnSpc>
              <a:buClr>
                <a:srgbClr val="0070C0"/>
              </a:buClr>
              <a:buSzPct val="70000"/>
              <a:buFont typeface="Wingdings" panose="05000000000000000000" pitchFamily="2" charset="2"/>
              <a:buChar char="v"/>
            </a:pPr>
            <a:r>
              <a:rPr lang="en-IN" sz="1600" dirty="0"/>
              <a:t>Higher energy and activity levels, and improved sleep quality</a:t>
            </a:r>
            <a:endParaRPr lang="en-US" sz="1600" dirty="0"/>
          </a:p>
          <a:p>
            <a:pPr marL="342900" lvl="0" indent="-342900">
              <a:lnSpc>
                <a:spcPct val="150000"/>
              </a:lnSpc>
              <a:buClr>
                <a:srgbClr val="0070C0"/>
              </a:buClr>
              <a:buSzPct val="70000"/>
              <a:buFont typeface="Wingdings" panose="05000000000000000000" pitchFamily="2" charset="2"/>
              <a:buChar char="v"/>
            </a:pPr>
            <a:r>
              <a:rPr lang="en-IN" sz="1600" dirty="0"/>
              <a:t>Improved haemoglobin levels in blood</a:t>
            </a:r>
            <a:endParaRPr lang="en-US" sz="1600" dirty="0"/>
          </a:p>
          <a:p>
            <a:pPr marL="342900" lvl="0" indent="-342900">
              <a:lnSpc>
                <a:spcPct val="150000"/>
              </a:lnSpc>
              <a:buClr>
                <a:srgbClr val="0070C0"/>
              </a:buClr>
              <a:buSzPct val="70000"/>
              <a:buFont typeface="Wingdings" panose="05000000000000000000" pitchFamily="2" charset="2"/>
              <a:buChar char="v"/>
            </a:pPr>
            <a:r>
              <a:rPr lang="en-IN" sz="1600" dirty="0"/>
              <a:t>Increased calcium levels (treatment of osteoporosis)</a:t>
            </a:r>
            <a:endParaRPr lang="en-US" sz="1600" dirty="0"/>
          </a:p>
          <a:p>
            <a:pPr marL="342900" lvl="0" indent="-342900" algn="just">
              <a:lnSpc>
                <a:spcPct val="150000"/>
              </a:lnSpc>
              <a:buClr>
                <a:srgbClr val="0070C0"/>
              </a:buClr>
              <a:buSzPct val="70000"/>
              <a:buFont typeface="Wingdings" panose="05000000000000000000" pitchFamily="2" charset="2"/>
              <a:buChar char="v"/>
            </a:pPr>
            <a:r>
              <a:rPr lang="en-IN" sz="1600" dirty="0"/>
              <a:t>Old accumulated toxins expelled from the kidney, blood and body</a:t>
            </a:r>
            <a:endParaRPr lang="en-US" sz="1600" dirty="0"/>
          </a:p>
          <a:p>
            <a:pPr marL="342900" lvl="0" indent="-342900">
              <a:lnSpc>
                <a:spcPct val="150000"/>
              </a:lnSpc>
              <a:buClr>
                <a:srgbClr val="0070C0"/>
              </a:buClr>
              <a:buSzPct val="70000"/>
              <a:buFont typeface="Wingdings" panose="05000000000000000000" pitchFamily="2" charset="2"/>
              <a:buChar char="v"/>
            </a:pPr>
            <a:r>
              <a:rPr lang="en-IN" sz="1600" dirty="0"/>
              <a:t>Regulated blood pressure (marginally high or low BP are controlled)</a:t>
            </a:r>
          </a:p>
          <a:p>
            <a:pPr marL="342900" lvl="0" indent="-342900">
              <a:lnSpc>
                <a:spcPct val="150000"/>
              </a:lnSpc>
              <a:buClr>
                <a:srgbClr val="0070C0"/>
              </a:buClr>
              <a:buSzPct val="70000"/>
              <a:buFont typeface="Wingdings" panose="05000000000000000000" pitchFamily="2" charset="2"/>
              <a:buChar char="v"/>
            </a:pPr>
            <a:r>
              <a:rPr lang="en-IN" sz="1600" dirty="0"/>
              <a:t>Relief in backache and other body pain </a:t>
            </a:r>
          </a:p>
          <a:p>
            <a:pPr marL="342900" indent="-342900">
              <a:lnSpc>
                <a:spcPct val="150000"/>
              </a:lnSpc>
              <a:buClr>
                <a:srgbClr val="0070C0"/>
              </a:buClr>
              <a:buSzPct val="70000"/>
              <a:buFont typeface="Wingdings" panose="05000000000000000000" pitchFamily="2" charset="2"/>
              <a:buChar char="v"/>
            </a:pPr>
            <a:r>
              <a:rPr lang="en-US" sz="1600" dirty="0"/>
              <a:t>For females, improvement in Pre-Menstrual Symptoms (PMS) and almost all gynecological problems </a:t>
            </a:r>
          </a:p>
          <a:p>
            <a:pPr marL="342900" indent="-342900">
              <a:lnSpc>
                <a:spcPct val="150000"/>
              </a:lnSpc>
              <a:buClr>
                <a:srgbClr val="0070C0"/>
              </a:buClr>
              <a:buSzPct val="70000"/>
              <a:buFont typeface="Wingdings" panose="05000000000000000000" pitchFamily="2" charset="2"/>
              <a:buChar char="v"/>
            </a:pPr>
            <a:r>
              <a:rPr lang="en-US" sz="1600" dirty="0"/>
              <a:t>No more bed wetting and prostrate problems</a:t>
            </a:r>
          </a:p>
        </p:txBody>
      </p:sp>
    </p:spTree>
    <p:extLst>
      <p:ext uri="{BB962C8B-B14F-4D97-AF65-F5344CB8AC3E}">
        <p14:creationId xmlns:p14="http://schemas.microsoft.com/office/powerpoint/2010/main" val="1480413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8534" y="1143000"/>
            <a:ext cx="2326932" cy="820674"/>
          </a:xfrm>
          <a:prstGeom prst="rect">
            <a:avLst/>
          </a:prstGeom>
          <a:noFill/>
        </p:spPr>
        <p:txBody>
          <a:bodyPr wrap="square" rtlCol="0">
            <a:spAutoFit/>
          </a:bodyPr>
          <a:lstStyle/>
          <a:p>
            <a:pPr algn="ctr">
              <a:lnSpc>
                <a:spcPct val="150000"/>
              </a:lnSpc>
            </a:pPr>
            <a:r>
              <a:rPr lang="en-US" sz="3600" b="1" dirty="0"/>
              <a:t>Acidity</a:t>
            </a:r>
            <a:endParaRPr lang="en-US" sz="5400" b="1" dirty="0"/>
          </a:p>
        </p:txBody>
      </p:sp>
      <p:sp>
        <p:nvSpPr>
          <p:cNvPr id="4" name="Rectangle 3"/>
          <p:cNvSpPr/>
          <p:nvPr/>
        </p:nvSpPr>
        <p:spPr>
          <a:xfrm>
            <a:off x="490757" y="2209800"/>
            <a:ext cx="5895975" cy="4278094"/>
          </a:xfrm>
          <a:prstGeom prst="rect">
            <a:avLst/>
          </a:prstGeom>
        </p:spPr>
        <p:txBody>
          <a:bodyPr wrap="square">
            <a:spAutoFit/>
          </a:bodyPr>
          <a:lstStyle/>
          <a:p>
            <a:pPr algn="just"/>
            <a:r>
              <a:rPr lang="en-US" sz="1600" dirty="0"/>
              <a:t>Acidity refers to a set of symptoms caused by an imbalance between the acid secreting mechanism of the stomach and proximal intestine, and the protective mechanisms that ensure their safety. The stomach normally secretes acids essential for the digestive process. </a:t>
            </a:r>
          </a:p>
          <a:p>
            <a:pPr algn="just"/>
            <a:endParaRPr lang="en-US" sz="1600" dirty="0"/>
          </a:p>
          <a:p>
            <a:pPr algn="just"/>
            <a:r>
              <a:rPr lang="en-US" sz="1600" dirty="0"/>
              <a:t>These acids help in breaking down food during digestion. When there is excess production of acids by the gastric glands of the stomach, it results in acidity. Nowadays, our lifestyle and dietary habits are such that they increase the acidity level of the body. Acidity is </a:t>
            </a:r>
            <a:r>
              <a:rPr lang="en-IN" sz="1600" dirty="0"/>
              <a:t>also responsible for dyspepsia, </a:t>
            </a:r>
            <a:r>
              <a:rPr lang="en-US" sz="1600" dirty="0"/>
              <a:t>heartburn and the formation of ulcers (erosion of the lining of </a:t>
            </a:r>
            <a:r>
              <a:rPr lang="en-IN" sz="1600" dirty="0"/>
              <a:t>the stomach or intestines).</a:t>
            </a:r>
          </a:p>
          <a:p>
            <a:endParaRPr lang="en-US" sz="1600" dirty="0"/>
          </a:p>
          <a:p>
            <a:r>
              <a:rPr lang="en-US" sz="1600" dirty="0"/>
              <a:t>Acidity is measured in terms </a:t>
            </a:r>
            <a:r>
              <a:rPr lang="en-IN" sz="1600" dirty="0"/>
              <a:t>of </a:t>
            </a:r>
            <a:r>
              <a:rPr lang="en-IN" sz="1600" dirty="0" err="1"/>
              <a:t>pH.</a:t>
            </a:r>
            <a:r>
              <a:rPr lang="en-IN" sz="1600" dirty="0"/>
              <a:t> </a:t>
            </a:r>
            <a:r>
              <a:rPr lang="en-US" sz="1600" dirty="0"/>
              <a:t>The lower the pH, the more acidic the solution and the higher the </a:t>
            </a:r>
            <a:r>
              <a:rPr lang="en-IN" sz="1600" dirty="0"/>
              <a:t>pH, the more alkaline; 7 being neutral.</a:t>
            </a:r>
          </a:p>
        </p:txBody>
      </p:sp>
      <p:pic>
        <p:nvPicPr>
          <p:cNvPr id="5" name="Picture 4"/>
          <p:cNvPicPr>
            <a:picLocks noChangeAspect="1"/>
          </p:cNvPicPr>
          <p:nvPr/>
        </p:nvPicPr>
        <p:blipFill>
          <a:blip r:embed="rId3"/>
          <a:stretch>
            <a:fillRect/>
          </a:stretch>
        </p:blipFill>
        <p:spPr>
          <a:xfrm>
            <a:off x="6589582" y="2362200"/>
            <a:ext cx="2026147" cy="2667000"/>
          </a:xfrm>
          <a:prstGeom prst="rect">
            <a:avLst/>
          </a:prstGeom>
        </p:spPr>
      </p:pic>
    </p:spTree>
    <p:extLst>
      <p:ext uri="{BB962C8B-B14F-4D97-AF65-F5344CB8AC3E}">
        <p14:creationId xmlns:p14="http://schemas.microsoft.com/office/powerpoint/2010/main" val="15505767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834" y="2590800"/>
            <a:ext cx="7432331" cy="3370666"/>
          </a:xfrm>
          <a:prstGeom prst="rect">
            <a:avLst/>
          </a:prstGeom>
          <a:noFill/>
        </p:spPr>
        <p:txBody>
          <a:bodyPr wrap="square" rtlCol="0">
            <a:spAutoFit/>
          </a:bodyPr>
          <a:lstStyle/>
          <a:p>
            <a:pPr marL="342900" indent="-342900" algn="just">
              <a:lnSpc>
                <a:spcPct val="150000"/>
              </a:lnSpc>
              <a:buClr>
                <a:srgbClr val="0070C0"/>
              </a:buClr>
              <a:buFont typeface="Wingdings" panose="05000000000000000000" pitchFamily="2" charset="2"/>
              <a:buChar char="v"/>
            </a:pPr>
            <a:r>
              <a:rPr lang="en-US" altLang="en-US" sz="1600" dirty="0"/>
              <a:t>pH of a neutral (neither acidic nor alkaline) element is 7</a:t>
            </a:r>
          </a:p>
          <a:p>
            <a:pPr marL="342900" indent="-342900" algn="just">
              <a:lnSpc>
                <a:spcPct val="150000"/>
              </a:lnSpc>
              <a:buClr>
                <a:srgbClr val="0070C0"/>
              </a:buClr>
              <a:buFont typeface="Wingdings" panose="05000000000000000000" pitchFamily="2" charset="2"/>
              <a:buChar char="v"/>
            </a:pPr>
            <a:r>
              <a:rPr lang="en-US" altLang="en-US" sz="1600" dirty="0"/>
              <a:t>pH of the saliva of a newborn child 7.4, same as pH of blood</a:t>
            </a:r>
          </a:p>
          <a:p>
            <a:pPr marL="342900" indent="-342900" algn="just">
              <a:lnSpc>
                <a:spcPct val="150000"/>
              </a:lnSpc>
              <a:buClr>
                <a:srgbClr val="0070C0"/>
              </a:buClr>
              <a:buFont typeface="Wingdings" panose="05000000000000000000" pitchFamily="2" charset="2"/>
              <a:buChar char="v"/>
            </a:pPr>
            <a:r>
              <a:rPr lang="en-US" altLang="en-US" sz="1600" dirty="0"/>
              <a:t>pH of the saliva of a person 30 </a:t>
            </a:r>
            <a:r>
              <a:rPr lang="en-US" altLang="en-US" sz="1600" dirty="0" err="1"/>
              <a:t>yrs</a:t>
            </a:r>
            <a:r>
              <a:rPr lang="en-US" altLang="en-US" sz="1600" dirty="0"/>
              <a:t> of age is 5.5</a:t>
            </a:r>
          </a:p>
          <a:p>
            <a:pPr marL="342900" indent="-342900" algn="just">
              <a:lnSpc>
                <a:spcPct val="150000"/>
              </a:lnSpc>
              <a:buClr>
                <a:srgbClr val="0070C0"/>
              </a:buClr>
              <a:buFont typeface="Wingdings" panose="05000000000000000000" pitchFamily="2" charset="2"/>
              <a:buChar char="v"/>
            </a:pPr>
            <a:r>
              <a:rPr lang="en-US" altLang="en-US" sz="1600" dirty="0"/>
              <a:t>Sea water, spring, rivers and flowing water are alkaline</a:t>
            </a:r>
          </a:p>
          <a:p>
            <a:pPr marL="342900" indent="-342900" algn="just">
              <a:lnSpc>
                <a:spcPct val="150000"/>
              </a:lnSpc>
              <a:buClr>
                <a:srgbClr val="0070C0"/>
              </a:buClr>
              <a:buFont typeface="Wingdings" panose="05000000000000000000" pitchFamily="2" charset="2"/>
              <a:buChar char="v"/>
            </a:pPr>
            <a:r>
              <a:rPr lang="en-US" altLang="en-US" sz="1600" dirty="0"/>
              <a:t>Chlorinated tap water and swimming pool water are acidic</a:t>
            </a:r>
          </a:p>
          <a:p>
            <a:pPr marL="342900" indent="-342900" algn="just">
              <a:lnSpc>
                <a:spcPct val="150000"/>
              </a:lnSpc>
              <a:buClr>
                <a:srgbClr val="0070C0"/>
              </a:buClr>
              <a:buFont typeface="Wingdings" panose="05000000000000000000" pitchFamily="2" charset="2"/>
              <a:buChar char="v"/>
            </a:pPr>
            <a:r>
              <a:rPr lang="en-US" sz="1600" dirty="0"/>
              <a:t>Primarily, only raw green vegetables and fruits are alkaline, whereas, most other common foods that we eat are acidic </a:t>
            </a:r>
          </a:p>
          <a:p>
            <a:pPr marL="342900" indent="-342900" algn="just">
              <a:lnSpc>
                <a:spcPct val="150000"/>
              </a:lnSpc>
              <a:buClr>
                <a:srgbClr val="0070C0"/>
              </a:buClr>
              <a:buFont typeface="Wingdings" panose="05000000000000000000" pitchFamily="2" charset="2"/>
              <a:buChar char="v"/>
            </a:pPr>
            <a:r>
              <a:rPr lang="en-US" sz="1600" dirty="0"/>
              <a:t>Nature recommends a diet of 20% acidic and 80% alkaline food. However, we normally eat 80% acidic and 20% alkaline </a:t>
            </a:r>
            <a:r>
              <a:rPr lang="en-IN" sz="1600" dirty="0"/>
              <a:t>food</a:t>
            </a:r>
            <a:endParaRPr lang="en-US" altLang="en-US" sz="1600" dirty="0"/>
          </a:p>
        </p:txBody>
      </p:sp>
      <p:sp>
        <p:nvSpPr>
          <p:cNvPr id="3" name="TextBox 2"/>
          <p:cNvSpPr txBox="1"/>
          <p:nvPr/>
        </p:nvSpPr>
        <p:spPr>
          <a:xfrm>
            <a:off x="2209801" y="1676400"/>
            <a:ext cx="4724399" cy="535531"/>
          </a:xfrm>
          <a:prstGeom prst="rect">
            <a:avLst/>
          </a:prstGeom>
          <a:noFill/>
        </p:spPr>
        <p:txBody>
          <a:bodyPr wrap="square" rtlCol="0">
            <a:spAutoFit/>
          </a:bodyPr>
          <a:lstStyle/>
          <a:p>
            <a:pPr algn="ctr">
              <a:lnSpc>
                <a:spcPct val="80000"/>
              </a:lnSpc>
            </a:pPr>
            <a:r>
              <a:rPr lang="en-US" altLang="en-US" sz="3600" b="1" dirty="0"/>
              <a:t>Acidity Facts</a:t>
            </a:r>
          </a:p>
        </p:txBody>
      </p:sp>
    </p:spTree>
    <p:extLst>
      <p:ext uri="{BB962C8B-B14F-4D97-AF65-F5344CB8AC3E}">
        <p14:creationId xmlns:p14="http://schemas.microsoft.com/office/powerpoint/2010/main" val="356814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5900" y="2667000"/>
            <a:ext cx="2019300" cy="416011"/>
          </a:xfrm>
          <a:prstGeom prst="rect">
            <a:avLst/>
          </a:prstGeom>
          <a:noFill/>
        </p:spPr>
        <p:txBody>
          <a:bodyPr wrap="square" rtlCol="0">
            <a:spAutoFit/>
          </a:bodyPr>
          <a:lstStyle/>
          <a:p>
            <a:pPr marL="533400" indent="-533400">
              <a:lnSpc>
                <a:spcPct val="150000"/>
              </a:lnSpc>
            </a:pPr>
            <a:r>
              <a:rPr lang="en-US" altLang="en-US" sz="1600" dirty="0">
                <a:latin typeface="Arial" pitchFamily="34" charset="0"/>
                <a:cs typeface="Arial" pitchFamily="34" charset="0"/>
              </a:rPr>
              <a:t>Improved health for:</a:t>
            </a:r>
          </a:p>
        </p:txBody>
      </p:sp>
      <p:sp>
        <p:nvSpPr>
          <p:cNvPr id="5" name="TextBox 4"/>
          <p:cNvSpPr txBox="1"/>
          <p:nvPr/>
        </p:nvSpPr>
        <p:spPr>
          <a:xfrm>
            <a:off x="2095500" y="1295400"/>
            <a:ext cx="4953000" cy="646331"/>
          </a:xfrm>
          <a:prstGeom prst="rect">
            <a:avLst/>
          </a:prstGeom>
          <a:noFill/>
        </p:spPr>
        <p:txBody>
          <a:bodyPr wrap="square" rtlCol="0">
            <a:spAutoFit/>
          </a:bodyPr>
          <a:lstStyle/>
          <a:p>
            <a:pPr algn="ctr"/>
            <a:r>
              <a:rPr lang="en-US" sz="3600" b="1" dirty="0">
                <a:latin typeface="Arial" pitchFamily="34" charset="0"/>
                <a:cs typeface="Arial" pitchFamily="34" charset="0"/>
              </a:rPr>
              <a:t>Cleansing Therapy</a:t>
            </a:r>
          </a:p>
        </p:txBody>
      </p:sp>
      <p:graphicFrame>
        <p:nvGraphicFramePr>
          <p:cNvPr id="2" name="Diagram 1">
            <a:extLst>
              <a:ext uri="{FF2B5EF4-FFF2-40B4-BE49-F238E27FC236}">
                <a16:creationId xmlns:a16="http://schemas.microsoft.com/office/drawing/2014/main" id="{E959386D-24FA-4CA3-A0EC-2A9B5B287532}"/>
              </a:ext>
            </a:extLst>
          </p:cNvPr>
          <p:cNvGraphicFramePr/>
          <p:nvPr>
            <p:extLst>
              <p:ext uri="{D42A27DB-BD31-4B8C-83A1-F6EECF244321}">
                <p14:modId xmlns:p14="http://schemas.microsoft.com/office/powerpoint/2010/main" val="1699115944"/>
              </p:ext>
            </p:extLst>
          </p:nvPr>
        </p:nvGraphicFramePr>
        <p:xfrm>
          <a:off x="304800" y="2280767"/>
          <a:ext cx="8686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772DAA4D-4DA5-4DA5-A4E6-DA06EE6D0770}"/>
              </a:ext>
            </a:extLst>
          </p:cNvPr>
          <p:cNvSpPr/>
          <p:nvPr/>
        </p:nvSpPr>
        <p:spPr>
          <a:xfrm>
            <a:off x="322847" y="5894251"/>
            <a:ext cx="8498305" cy="785343"/>
          </a:xfrm>
          <a:prstGeom prst="rect">
            <a:avLst/>
          </a:prstGeom>
        </p:spPr>
        <p:txBody>
          <a:bodyPr wrap="square">
            <a:spAutoFit/>
          </a:bodyPr>
          <a:lstStyle/>
          <a:p>
            <a:pPr algn="ctr">
              <a:lnSpc>
                <a:spcPct val="150000"/>
              </a:lnSpc>
              <a:buClr>
                <a:schemeClr val="tx1"/>
              </a:buClr>
            </a:pPr>
            <a:r>
              <a:rPr lang="en-US" altLang="en-US" sz="1600" dirty="0">
                <a:latin typeface="Arial" pitchFamily="34" charset="0"/>
                <a:cs typeface="Arial" pitchFamily="34" charset="0"/>
              </a:rPr>
              <a:t>A Liver Cleanse protects you from heart attack for at least six months by reducing cholesterol level in the arteries.  </a:t>
            </a:r>
          </a:p>
        </p:txBody>
      </p:sp>
      <p:sp>
        <p:nvSpPr>
          <p:cNvPr id="6" name="Rectangle 5">
            <a:extLst>
              <a:ext uri="{FF2B5EF4-FFF2-40B4-BE49-F238E27FC236}">
                <a16:creationId xmlns:a16="http://schemas.microsoft.com/office/drawing/2014/main" id="{0D4A6484-D76D-4FA4-A3CA-74BC017CC8D3}"/>
              </a:ext>
            </a:extLst>
          </p:cNvPr>
          <p:cNvSpPr/>
          <p:nvPr/>
        </p:nvSpPr>
        <p:spPr>
          <a:xfrm>
            <a:off x="7010400" y="2785646"/>
            <a:ext cx="1734770" cy="338554"/>
          </a:xfrm>
          <a:prstGeom prst="rect">
            <a:avLst/>
          </a:prstGeom>
        </p:spPr>
        <p:txBody>
          <a:bodyPr wrap="none">
            <a:spAutoFit/>
          </a:bodyPr>
          <a:lstStyle/>
          <a:p>
            <a:pPr lvl="0"/>
            <a:r>
              <a:rPr lang="en-US" altLang="en-US" sz="1600" dirty="0">
                <a:latin typeface="Arial" pitchFamily="34" charset="0"/>
                <a:cs typeface="Arial" pitchFamily="34" charset="0"/>
              </a:rPr>
              <a:t>(company policy)</a:t>
            </a:r>
            <a:endParaRPr lang="hi-IN" sz="1600" dirty="0"/>
          </a:p>
        </p:txBody>
      </p:sp>
    </p:spTree>
    <p:extLst>
      <p:ext uri="{BB962C8B-B14F-4D97-AF65-F5344CB8AC3E}">
        <p14:creationId xmlns:p14="http://schemas.microsoft.com/office/powerpoint/2010/main" val="1166565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524000"/>
            <a:ext cx="2590800" cy="646331"/>
          </a:xfrm>
          <a:prstGeom prst="rect">
            <a:avLst/>
          </a:prstGeom>
          <a:noFill/>
        </p:spPr>
        <p:txBody>
          <a:bodyPr wrap="square" rtlCol="0">
            <a:spAutoFit/>
          </a:bodyPr>
          <a:lstStyle/>
          <a:p>
            <a:r>
              <a:rPr lang="en-US" sz="3600" b="1" dirty="0"/>
              <a:t>Symptoms</a:t>
            </a:r>
          </a:p>
        </p:txBody>
      </p:sp>
      <p:graphicFrame>
        <p:nvGraphicFramePr>
          <p:cNvPr id="4" name="Diagram 3">
            <a:extLst>
              <a:ext uri="{FF2B5EF4-FFF2-40B4-BE49-F238E27FC236}">
                <a16:creationId xmlns:a16="http://schemas.microsoft.com/office/drawing/2014/main" id="{FBA55C83-DED3-41EA-A6E5-65144076DDD5}"/>
              </a:ext>
            </a:extLst>
          </p:cNvPr>
          <p:cNvGraphicFramePr/>
          <p:nvPr>
            <p:extLst>
              <p:ext uri="{D42A27DB-BD31-4B8C-83A1-F6EECF244321}">
                <p14:modId xmlns:p14="http://schemas.microsoft.com/office/powerpoint/2010/main" val="2467109812"/>
              </p:ext>
            </p:extLst>
          </p:nvPr>
        </p:nvGraphicFramePr>
        <p:xfrm>
          <a:off x="342973" y="2590800"/>
          <a:ext cx="8458054" cy="2934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6533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828800" y="1295400"/>
            <a:ext cx="5562600" cy="12954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kern="1200" cap="none" spc="-80" baseline="0">
                <a:ln>
                  <a:noFill/>
                </a:ln>
                <a:solidFill>
                  <a:schemeClr val="tx1">
                    <a:lumMod val="65000"/>
                    <a:lumOff val="35000"/>
                  </a:schemeClr>
                </a:solidFill>
                <a:effectLst/>
                <a:latin typeface="Segoe" pitchFamily="34" charset="0"/>
                <a:ea typeface="+mj-ea"/>
                <a:cs typeface="+mj-cs"/>
              </a:defRPr>
            </a:lvl1pPr>
          </a:lstStyle>
          <a:p>
            <a:pPr algn="ctr"/>
            <a:r>
              <a:rPr lang="en-US" altLang="en-US" sz="2800" b="1" dirty="0">
                <a:solidFill>
                  <a:schemeClr val="tx1"/>
                </a:solidFill>
                <a:latin typeface="+mn-lt"/>
              </a:rPr>
              <a:t>Acidity Cleanse through</a:t>
            </a:r>
          </a:p>
          <a:p>
            <a:pPr algn="ctr"/>
            <a:r>
              <a:rPr lang="en-US" altLang="en-US" sz="2800" b="1" dirty="0">
                <a:solidFill>
                  <a:schemeClr val="tx1"/>
                </a:solidFill>
                <a:latin typeface="+mn-lt"/>
              </a:rPr>
              <a:t>green vegetable juices</a:t>
            </a:r>
          </a:p>
        </p:txBody>
      </p:sp>
      <p:sp>
        <p:nvSpPr>
          <p:cNvPr id="3" name="Rectangle 3"/>
          <p:cNvSpPr txBox="1">
            <a:spLocks noChangeArrowheads="1"/>
          </p:cNvSpPr>
          <p:nvPr/>
        </p:nvSpPr>
        <p:spPr>
          <a:xfrm>
            <a:off x="685800" y="2854452"/>
            <a:ext cx="4914900" cy="3470148"/>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Font typeface="Arial" pitchFamily="34" charset="0"/>
              <a:buNone/>
              <a:defRPr sz="2200" b="0" kern="1200" cap="all" spc="120" baseline="0">
                <a:solidFill>
                  <a:srgbClr val="FE5815"/>
                </a:solidFill>
                <a:latin typeface="Segoe" pitchFamily="34" charset="0"/>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just">
              <a:lnSpc>
                <a:spcPct val="110000"/>
              </a:lnSpc>
              <a:buFont typeface="Arial" charset="0"/>
              <a:buNone/>
            </a:pPr>
            <a:r>
              <a:rPr lang="en-US" altLang="en-US" sz="1600" cap="none" spc="0" dirty="0">
                <a:solidFill>
                  <a:schemeClr val="tx1"/>
                </a:solidFill>
                <a:latin typeface="+mn-lt"/>
              </a:rPr>
              <a:t>Green vegetable juices, also known as detoxification drinks, have a powerful effect on the body's recuperative powers because of their rich, easily absorbed nutrients. </a:t>
            </a:r>
          </a:p>
          <a:p>
            <a:pPr algn="just">
              <a:lnSpc>
                <a:spcPct val="110000"/>
              </a:lnSpc>
              <a:buFont typeface="Arial" charset="0"/>
              <a:buNone/>
            </a:pPr>
            <a:endParaRPr lang="en-US" altLang="en-US" sz="1600" cap="none" spc="0" dirty="0">
              <a:solidFill>
                <a:schemeClr val="tx1"/>
              </a:solidFill>
              <a:latin typeface="+mn-lt"/>
            </a:endParaRPr>
          </a:p>
          <a:p>
            <a:pPr algn="just">
              <a:lnSpc>
                <a:spcPct val="110000"/>
              </a:lnSpc>
              <a:buFont typeface="Arial" charset="0"/>
              <a:buNone/>
            </a:pPr>
            <a:r>
              <a:rPr lang="en-US" altLang="en-US" sz="1600" cap="none" spc="0" dirty="0">
                <a:solidFill>
                  <a:schemeClr val="tx1"/>
                </a:solidFill>
                <a:latin typeface="+mn-lt"/>
              </a:rPr>
              <a:t>Fresh juices contain proteins, carbohydrates, chlorophyll, mineral electrolytes and healing aromatic oils. But most importantly, fresh green juice therapy makes available to every cell in our body large amounts of plant enzymes, an integral part of the healing and restoration process. </a:t>
            </a:r>
            <a:endParaRPr lang="en-US" altLang="en-US" sz="1600" b="1" cap="none" spc="0" dirty="0">
              <a:solidFill>
                <a:schemeClr val="tx1"/>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854452"/>
            <a:ext cx="2567610" cy="2362201"/>
          </a:xfrm>
          <a:prstGeom prst="rect">
            <a:avLst/>
          </a:prstGeom>
        </p:spPr>
      </p:pic>
    </p:spTree>
    <p:extLst>
      <p:ext uri="{BB962C8B-B14F-4D97-AF65-F5344CB8AC3E}">
        <p14:creationId xmlns:p14="http://schemas.microsoft.com/office/powerpoint/2010/main" val="2062305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143000" y="1676400"/>
            <a:ext cx="6858000" cy="5334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kern="1200" cap="none" spc="-80" baseline="0">
                <a:ln>
                  <a:noFill/>
                </a:ln>
                <a:solidFill>
                  <a:schemeClr val="tx1">
                    <a:lumMod val="65000"/>
                    <a:lumOff val="35000"/>
                  </a:schemeClr>
                </a:solidFill>
                <a:effectLst/>
                <a:latin typeface="Segoe" pitchFamily="34" charset="0"/>
                <a:ea typeface="+mj-ea"/>
                <a:cs typeface="+mj-cs"/>
              </a:defRPr>
            </a:lvl1pPr>
          </a:lstStyle>
          <a:p>
            <a:pPr algn="ctr"/>
            <a:r>
              <a:rPr lang="en-US" altLang="en-US" sz="2800" b="1" dirty="0">
                <a:solidFill>
                  <a:schemeClr val="tx1"/>
                </a:solidFill>
                <a:latin typeface="+mn-lt"/>
              </a:rPr>
              <a:t>Green Vegetable Juice as Blood Tonic </a:t>
            </a:r>
          </a:p>
        </p:txBody>
      </p:sp>
      <p:sp>
        <p:nvSpPr>
          <p:cNvPr id="3" name="TextBox 2"/>
          <p:cNvSpPr txBox="1"/>
          <p:nvPr/>
        </p:nvSpPr>
        <p:spPr>
          <a:xfrm>
            <a:off x="609600" y="2362200"/>
            <a:ext cx="7924800" cy="3986219"/>
          </a:xfrm>
          <a:prstGeom prst="rect">
            <a:avLst/>
          </a:prstGeom>
          <a:noFill/>
        </p:spPr>
        <p:txBody>
          <a:bodyPr wrap="square" rtlCol="0">
            <a:spAutoFit/>
          </a:bodyPr>
          <a:lstStyle/>
          <a:p>
            <a:pPr algn="just">
              <a:defRPr/>
            </a:pPr>
            <a:r>
              <a:rPr lang="en-US" sz="1600" dirty="0"/>
              <a:t>The molecular composition of chlorophyll is so close to that of human hemoglobin that these drinks can act as "mini-transfusions" for the blood, and tonics for the brain and immune system. </a:t>
            </a:r>
          </a:p>
          <a:p>
            <a:pPr algn="just">
              <a:defRPr/>
            </a:pPr>
            <a:endParaRPr lang="en-US" sz="1600" dirty="0"/>
          </a:p>
          <a:p>
            <a:pPr algn="just">
              <a:defRPr/>
            </a:pPr>
            <a:r>
              <a:rPr lang="en-US" sz="1600" dirty="0"/>
              <a:t>They contain large amounts of vitamins C, B1, B2, B3, pantothenic acid, folic acid, carotene and choline. They are high in minerals, such as potassium, calcium, magnesium, iron, copper, phosphorus and manganese. </a:t>
            </a:r>
          </a:p>
          <a:p>
            <a:pPr algn="just">
              <a:defRPr/>
            </a:pPr>
            <a:endParaRPr lang="en-US" sz="1600" dirty="0"/>
          </a:p>
          <a:p>
            <a:pPr algn="just">
              <a:defRPr/>
            </a:pPr>
            <a:r>
              <a:rPr lang="en-US" sz="1600" dirty="0"/>
              <a:t>They are full of enzymes for digestion and assimilation, some containing over 1,000 of the known enzymes necessary for human cell response and growth. Green drinks also have anti-infective properties, carry off acid wastes, neutralize body pH and are excellent for mucous cleansing. They can help clear the skin, cleanse the kidneys, purify and replenish blood. </a:t>
            </a:r>
          </a:p>
          <a:p>
            <a:pPr algn="just">
              <a:lnSpc>
                <a:spcPct val="150000"/>
              </a:lnSpc>
              <a:defRPr/>
            </a:pPr>
            <a:r>
              <a:rPr lang="en-US" sz="1600" dirty="0"/>
              <a:t>Formula of human blood (hemoglobin)  - C</a:t>
            </a:r>
            <a:r>
              <a:rPr lang="en-US" sz="1600" baseline="-25000" dirty="0"/>
              <a:t>34</a:t>
            </a:r>
            <a:r>
              <a:rPr lang="en-US" sz="1600" dirty="0"/>
              <a:t>H</a:t>
            </a:r>
            <a:r>
              <a:rPr lang="en-US" sz="1600" baseline="-25000" dirty="0"/>
              <a:t>32</a:t>
            </a:r>
            <a:r>
              <a:rPr lang="en-US" sz="1600" dirty="0"/>
              <a:t>O</a:t>
            </a:r>
            <a:r>
              <a:rPr lang="en-US" sz="1600" baseline="-25000" dirty="0"/>
              <a:t>4</a:t>
            </a:r>
            <a:r>
              <a:rPr lang="en-US" sz="1600" dirty="0"/>
              <a:t>N</a:t>
            </a:r>
            <a:r>
              <a:rPr lang="en-US" sz="1600" baseline="-25000" dirty="0"/>
              <a:t>4</a:t>
            </a:r>
            <a:r>
              <a:rPr lang="en-US" sz="1600" dirty="0"/>
              <a:t>CIFe</a:t>
            </a:r>
          </a:p>
          <a:p>
            <a:pPr algn="just">
              <a:lnSpc>
                <a:spcPct val="150000"/>
              </a:lnSpc>
              <a:defRPr/>
            </a:pPr>
            <a:r>
              <a:rPr lang="en-US" sz="1600" dirty="0"/>
              <a:t>Formula of plant blood (chlorophyll-b)   - C</a:t>
            </a:r>
            <a:r>
              <a:rPr lang="en-US" sz="1600" baseline="-25000" dirty="0"/>
              <a:t>55</a:t>
            </a:r>
            <a:r>
              <a:rPr lang="en-US" sz="1600" dirty="0"/>
              <a:t>H</a:t>
            </a:r>
            <a:r>
              <a:rPr lang="en-US" sz="1600" baseline="-25000" dirty="0"/>
              <a:t>72</a:t>
            </a:r>
            <a:r>
              <a:rPr lang="en-US" sz="1600" dirty="0"/>
              <a:t>O</a:t>
            </a:r>
            <a:r>
              <a:rPr lang="en-US" sz="1600" baseline="-25000" dirty="0"/>
              <a:t>5</a:t>
            </a:r>
            <a:r>
              <a:rPr lang="en-US" sz="1600" dirty="0"/>
              <a:t> N</a:t>
            </a:r>
            <a:r>
              <a:rPr lang="en-US" sz="1600" baseline="-25000" dirty="0"/>
              <a:t>4</a:t>
            </a:r>
            <a:r>
              <a:rPr lang="en-US" sz="1600" dirty="0"/>
              <a:t>Mg</a:t>
            </a:r>
            <a:endParaRPr lang="en-IN" sz="1600" dirty="0"/>
          </a:p>
        </p:txBody>
      </p:sp>
    </p:spTree>
    <p:extLst>
      <p:ext uri="{BB962C8B-B14F-4D97-AF65-F5344CB8AC3E}">
        <p14:creationId xmlns:p14="http://schemas.microsoft.com/office/powerpoint/2010/main" val="772995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326838" y="1600200"/>
            <a:ext cx="6490323" cy="5334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kern="1200" cap="none" spc="-80" baseline="0">
                <a:ln>
                  <a:noFill/>
                </a:ln>
                <a:solidFill>
                  <a:schemeClr val="tx1">
                    <a:lumMod val="65000"/>
                    <a:lumOff val="35000"/>
                  </a:schemeClr>
                </a:solidFill>
                <a:effectLst/>
                <a:latin typeface="Segoe" pitchFamily="34" charset="0"/>
                <a:ea typeface="+mj-ea"/>
                <a:cs typeface="+mj-cs"/>
              </a:defRPr>
            </a:lvl1pPr>
          </a:lstStyle>
          <a:p>
            <a:pPr algn="ctr"/>
            <a:endParaRPr lang="en-US" altLang="en-US" sz="2800" dirty="0">
              <a:solidFill>
                <a:schemeClr val="tx1"/>
              </a:solidFill>
              <a:latin typeface="+mn-lt"/>
            </a:endParaRPr>
          </a:p>
          <a:p>
            <a:pPr algn="ctr"/>
            <a:r>
              <a:rPr lang="en-US" altLang="en-US" sz="2800" b="1" dirty="0">
                <a:solidFill>
                  <a:schemeClr val="tx1"/>
                </a:solidFill>
                <a:latin typeface="+mn-lt"/>
              </a:rPr>
              <a:t>How to make Green vegetable juice? </a:t>
            </a:r>
          </a:p>
          <a:p>
            <a:pPr algn="ctr"/>
            <a:endParaRPr lang="en-US" altLang="en-US" sz="2800" dirty="0">
              <a:solidFill>
                <a:schemeClr val="tx1"/>
              </a:solidFill>
              <a:latin typeface="+mn-lt"/>
            </a:endParaRPr>
          </a:p>
        </p:txBody>
      </p:sp>
      <p:sp>
        <p:nvSpPr>
          <p:cNvPr id="3" name="Rectangle 3"/>
          <p:cNvSpPr txBox="1">
            <a:spLocks noChangeArrowheads="1"/>
          </p:cNvSpPr>
          <p:nvPr/>
        </p:nvSpPr>
        <p:spPr>
          <a:xfrm>
            <a:off x="228600" y="2362200"/>
            <a:ext cx="8534400" cy="41910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Font typeface="Arial" pitchFamily="34" charset="0"/>
              <a:buNone/>
              <a:defRPr sz="2200" b="0" kern="1200" cap="all" spc="120" baseline="0">
                <a:solidFill>
                  <a:srgbClr val="FE5815"/>
                </a:solidFill>
                <a:latin typeface="Segoe" pitchFamily="34" charset="0"/>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just"/>
            <a:r>
              <a:rPr lang="en-US" sz="1600" cap="none" spc="0" dirty="0">
                <a:solidFill>
                  <a:schemeClr val="tx1"/>
                </a:solidFill>
                <a:latin typeface="+mn-lt"/>
              </a:rPr>
              <a:t>Only use clean and fresh vegetables. You may combine different vegetables in any proportion to suit the needs of your body and taste. </a:t>
            </a:r>
          </a:p>
          <a:p>
            <a:pPr algn="just"/>
            <a:endParaRPr lang="en-US" altLang="en-US" sz="1600" cap="none" spc="0" dirty="0">
              <a:solidFill>
                <a:schemeClr val="tx1"/>
              </a:solidFill>
              <a:latin typeface="+mn-lt"/>
            </a:endParaRPr>
          </a:p>
          <a:p>
            <a:pPr algn="just"/>
            <a:r>
              <a:rPr lang="en-US" sz="1600" b="1" cap="none" spc="0" dirty="0">
                <a:solidFill>
                  <a:schemeClr val="tx1"/>
                </a:solidFill>
                <a:latin typeface="+mn-lt"/>
              </a:rPr>
              <a:t>Do</a:t>
            </a:r>
            <a:r>
              <a:rPr lang="en-US" sz="1600" cap="none" spc="0" dirty="0">
                <a:solidFill>
                  <a:schemeClr val="tx1"/>
                </a:solidFill>
                <a:latin typeface="+mn-lt"/>
              </a:rPr>
              <a:t> </a:t>
            </a:r>
            <a:r>
              <a:rPr lang="en-US" sz="1600" b="1" u="sng" cap="none" spc="0" dirty="0">
                <a:solidFill>
                  <a:schemeClr val="tx1"/>
                </a:solidFill>
                <a:latin typeface="+mn-lt"/>
              </a:rPr>
              <a:t>not</a:t>
            </a:r>
            <a:r>
              <a:rPr lang="en-US" sz="1600" b="1" cap="none" spc="0" dirty="0">
                <a:solidFill>
                  <a:schemeClr val="tx1"/>
                </a:solidFill>
                <a:latin typeface="+mn-lt"/>
              </a:rPr>
              <a:t> mix fruits and vegetables while extracting the juice</a:t>
            </a:r>
            <a:r>
              <a:rPr lang="en-US" sz="1600" cap="none" spc="0" dirty="0">
                <a:solidFill>
                  <a:schemeClr val="tx1"/>
                </a:solidFill>
                <a:latin typeface="+mn-lt"/>
              </a:rPr>
              <a:t>. Wash the vegetables, cut them into small pieces and put them in a juicer. Buy a juicer if you don't have one. </a:t>
            </a:r>
          </a:p>
          <a:p>
            <a:pPr algn="just"/>
            <a:endParaRPr lang="en-US" sz="1600" cap="none" spc="0" dirty="0">
              <a:solidFill>
                <a:schemeClr val="tx1"/>
              </a:solidFill>
              <a:latin typeface="+mn-lt"/>
            </a:endParaRPr>
          </a:p>
          <a:p>
            <a:pPr algn="just"/>
            <a:r>
              <a:rPr lang="en-US" sz="1600" cap="none" spc="0" dirty="0">
                <a:solidFill>
                  <a:schemeClr val="tx1"/>
                </a:solidFill>
                <a:latin typeface="+mn-lt"/>
              </a:rPr>
              <a:t>Meanwhile, you may use a mixer-cum-grinder. Strain this mixture through a coarse strainer with large holes, so that you get enough </a:t>
            </a:r>
            <a:r>
              <a:rPr lang="en-US" sz="1600" cap="none" spc="0" dirty="0" err="1">
                <a:solidFill>
                  <a:schemeClr val="tx1"/>
                </a:solidFill>
                <a:latin typeface="+mn-lt"/>
              </a:rPr>
              <a:t>fibre</a:t>
            </a:r>
            <a:r>
              <a:rPr lang="en-US" sz="1600" cap="none" spc="0" dirty="0">
                <a:solidFill>
                  <a:schemeClr val="tx1"/>
                </a:solidFill>
                <a:latin typeface="+mn-lt"/>
              </a:rPr>
              <a:t>. The large holes in the strainer allow medium and small pieces of </a:t>
            </a:r>
            <a:r>
              <a:rPr lang="en-US" sz="1600" cap="none" spc="0" dirty="0" err="1">
                <a:solidFill>
                  <a:schemeClr val="tx1"/>
                </a:solidFill>
                <a:latin typeface="+mn-lt"/>
              </a:rPr>
              <a:t>fibre</a:t>
            </a:r>
            <a:r>
              <a:rPr lang="en-US" sz="1600" cap="none" spc="0" dirty="0">
                <a:solidFill>
                  <a:schemeClr val="tx1"/>
                </a:solidFill>
                <a:latin typeface="+mn-lt"/>
              </a:rPr>
              <a:t> to flow with the juice. </a:t>
            </a:r>
          </a:p>
          <a:p>
            <a:pPr algn="just"/>
            <a:endParaRPr lang="en-US" sz="1600" cap="none" spc="0" dirty="0">
              <a:solidFill>
                <a:schemeClr val="tx1"/>
              </a:solidFill>
              <a:latin typeface="+mn-lt"/>
            </a:endParaRPr>
          </a:p>
          <a:p>
            <a:pPr algn="just"/>
            <a:r>
              <a:rPr lang="en-US" sz="1600" cap="none" spc="0" dirty="0">
                <a:solidFill>
                  <a:schemeClr val="tx1"/>
                </a:solidFill>
                <a:latin typeface="+mn-lt"/>
              </a:rPr>
              <a:t>Only large pieces, which you find difficult to swallow are strained. The residual green paste can be used in </a:t>
            </a:r>
            <a:r>
              <a:rPr lang="en-US" sz="1600" cap="none" spc="0" dirty="0" err="1">
                <a:solidFill>
                  <a:schemeClr val="tx1"/>
                </a:solidFill>
                <a:latin typeface="+mn-lt"/>
              </a:rPr>
              <a:t>chapati</a:t>
            </a:r>
            <a:r>
              <a:rPr lang="en-US" sz="1600" cap="none" spc="0" dirty="0">
                <a:solidFill>
                  <a:schemeClr val="tx1"/>
                </a:solidFill>
                <a:latin typeface="+mn-lt"/>
              </a:rPr>
              <a:t> flour. Drink it fresh, since it spoils quickly. </a:t>
            </a:r>
          </a:p>
          <a:p>
            <a:pPr algn="just"/>
            <a:endParaRPr lang="en-US" sz="1600" cap="none" spc="0" dirty="0">
              <a:solidFill>
                <a:schemeClr val="tx1"/>
              </a:solidFill>
              <a:latin typeface="+mn-lt"/>
            </a:endParaRPr>
          </a:p>
          <a:p>
            <a:pPr algn="just"/>
            <a:r>
              <a:rPr lang="en-US" sz="1600" cap="none" spc="0" dirty="0">
                <a:solidFill>
                  <a:schemeClr val="tx1"/>
                </a:solidFill>
                <a:latin typeface="+mn-lt"/>
              </a:rPr>
              <a:t>Do not use it beyond 1½ days, even if it has been stored in the fridge. For example, if you have prepared the juice today morning, you can use it only until </a:t>
            </a:r>
            <a:r>
              <a:rPr lang="en-IN" sz="1600" cap="none" spc="0" dirty="0">
                <a:solidFill>
                  <a:schemeClr val="tx1"/>
                </a:solidFill>
                <a:latin typeface="+mn-lt"/>
              </a:rPr>
              <a:t>evening of the next day.</a:t>
            </a:r>
            <a:endParaRPr lang="en-US" altLang="en-US" sz="1600" cap="none" spc="0" dirty="0">
              <a:solidFill>
                <a:schemeClr val="tx1"/>
              </a:solidFill>
              <a:latin typeface="+mn-lt"/>
            </a:endParaRPr>
          </a:p>
        </p:txBody>
      </p:sp>
    </p:spTree>
    <p:extLst>
      <p:ext uri="{BB962C8B-B14F-4D97-AF65-F5344CB8AC3E}">
        <p14:creationId xmlns:p14="http://schemas.microsoft.com/office/powerpoint/2010/main" val="1089577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28132" y="2362200"/>
            <a:ext cx="2821736" cy="1905955"/>
          </a:xfrm>
          <a:prstGeom prst="rect">
            <a:avLst/>
          </a:prstGeom>
        </p:spPr>
      </p:pic>
      <p:sp>
        <p:nvSpPr>
          <p:cNvPr id="2" name="Rectangle 2"/>
          <p:cNvSpPr txBox="1">
            <a:spLocks noRot="1" noChangeArrowheads="1"/>
          </p:cNvSpPr>
          <p:nvPr/>
        </p:nvSpPr>
        <p:spPr>
          <a:xfrm>
            <a:off x="1669738" y="1326685"/>
            <a:ext cx="5804523" cy="5588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kern="1200" cap="none" spc="-80" baseline="0">
                <a:ln>
                  <a:noFill/>
                </a:ln>
                <a:solidFill>
                  <a:schemeClr val="tx1">
                    <a:lumMod val="65000"/>
                    <a:lumOff val="35000"/>
                  </a:schemeClr>
                </a:solidFill>
                <a:effectLst/>
                <a:latin typeface="Segoe" pitchFamily="34" charset="0"/>
                <a:ea typeface="+mj-ea"/>
                <a:cs typeface="+mj-cs"/>
              </a:defRPr>
            </a:lvl1pPr>
          </a:lstStyle>
          <a:p>
            <a:pPr algn="ctr"/>
            <a:r>
              <a:rPr lang="en-US" altLang="en-US" sz="2800" b="1" dirty="0">
                <a:solidFill>
                  <a:schemeClr val="tx1"/>
                </a:solidFill>
                <a:latin typeface="+mn-lt"/>
              </a:rPr>
              <a:t>Vegetables for green juice</a:t>
            </a:r>
          </a:p>
        </p:txBody>
      </p:sp>
      <p:sp>
        <p:nvSpPr>
          <p:cNvPr id="3" name="Rectangle 3"/>
          <p:cNvSpPr txBox="1">
            <a:spLocks noChangeArrowheads="1"/>
          </p:cNvSpPr>
          <p:nvPr/>
        </p:nvSpPr>
        <p:spPr>
          <a:xfrm>
            <a:off x="381000" y="1905000"/>
            <a:ext cx="8382000" cy="48006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Font typeface="Arial" pitchFamily="34" charset="0"/>
              <a:buNone/>
              <a:defRPr sz="2200" b="0" kern="1200" cap="all" spc="120" baseline="0">
                <a:solidFill>
                  <a:srgbClr val="FE5815"/>
                </a:solidFill>
                <a:latin typeface="Segoe" pitchFamily="34" charset="0"/>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IN" sz="2000" cap="none" dirty="0">
                <a:solidFill>
                  <a:schemeClr val="tx1"/>
                </a:solidFill>
                <a:latin typeface="+mn-lt"/>
              </a:rPr>
              <a:t>.</a:t>
            </a:r>
            <a:endParaRPr lang="en-US" altLang="en-US" sz="2000" cap="none" dirty="0">
              <a:solidFill>
                <a:schemeClr val="tx1"/>
              </a:solidFill>
              <a:latin typeface="+mn-lt"/>
            </a:endParaRPr>
          </a:p>
        </p:txBody>
      </p:sp>
      <p:graphicFrame>
        <p:nvGraphicFramePr>
          <p:cNvPr id="5" name="Diagram 4">
            <a:extLst>
              <a:ext uri="{FF2B5EF4-FFF2-40B4-BE49-F238E27FC236}">
                <a16:creationId xmlns:a16="http://schemas.microsoft.com/office/drawing/2014/main" id="{C64F966F-D5D2-40E3-AA88-5F88491B7F72}"/>
              </a:ext>
            </a:extLst>
          </p:cNvPr>
          <p:cNvGraphicFramePr/>
          <p:nvPr>
            <p:extLst>
              <p:ext uri="{D42A27DB-BD31-4B8C-83A1-F6EECF244321}">
                <p14:modId xmlns:p14="http://schemas.microsoft.com/office/powerpoint/2010/main" val="777187104"/>
              </p:ext>
            </p:extLst>
          </p:nvPr>
        </p:nvGraphicFramePr>
        <p:xfrm>
          <a:off x="381000" y="2362200"/>
          <a:ext cx="5334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a:extLst>
              <a:ext uri="{FF2B5EF4-FFF2-40B4-BE49-F238E27FC236}">
                <a16:creationId xmlns:a16="http://schemas.microsoft.com/office/drawing/2014/main" id="{ECD0D5FF-CF31-D5C2-372C-665CD303BB5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69000" y="4360333"/>
            <a:ext cx="2540000" cy="242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8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3612" y="1214423"/>
            <a:ext cx="4676775" cy="923330"/>
          </a:xfrm>
          <a:prstGeom prst="rect">
            <a:avLst/>
          </a:prstGeom>
        </p:spPr>
        <p:txBody>
          <a:bodyPr wrap="square">
            <a:spAutoFit/>
          </a:bodyPr>
          <a:lstStyle/>
          <a:p>
            <a:pPr algn="ctr">
              <a:lnSpc>
                <a:spcPct val="150000"/>
              </a:lnSpc>
            </a:pPr>
            <a:r>
              <a:rPr lang="en-US" sz="3600" b="1" dirty="0"/>
              <a:t>Parasite</a:t>
            </a:r>
            <a:r>
              <a:rPr lang="en-US" sz="3600" dirty="0"/>
              <a:t> </a:t>
            </a:r>
          </a:p>
        </p:txBody>
      </p:sp>
      <p:sp>
        <p:nvSpPr>
          <p:cNvPr id="5" name="Rectangle 4"/>
          <p:cNvSpPr/>
          <p:nvPr/>
        </p:nvSpPr>
        <p:spPr>
          <a:xfrm>
            <a:off x="457200" y="2350368"/>
            <a:ext cx="4633175" cy="3785652"/>
          </a:xfrm>
          <a:prstGeom prst="rect">
            <a:avLst/>
          </a:prstGeom>
        </p:spPr>
        <p:txBody>
          <a:bodyPr wrap="square">
            <a:spAutoFit/>
          </a:bodyPr>
          <a:lstStyle/>
          <a:p>
            <a:pPr algn="just"/>
            <a:r>
              <a:rPr lang="en-IN" sz="1600" dirty="0"/>
              <a:t>People often have </a:t>
            </a:r>
            <a:r>
              <a:rPr lang="en-US" sz="1600" dirty="0"/>
              <a:t>parasites, such as roundworms, tapeworms, flatworms or microscopic protozoa, living inside their bodies. </a:t>
            </a:r>
          </a:p>
          <a:p>
            <a:pPr algn="just"/>
            <a:endParaRPr lang="en-US" sz="1600" dirty="0"/>
          </a:p>
          <a:p>
            <a:pPr marL="342900" indent="-342900" algn="just">
              <a:buFont typeface="+mj-lt"/>
              <a:buAutoNum type="arabicPeriod"/>
            </a:pPr>
            <a:r>
              <a:rPr lang="en-US" sz="1600" dirty="0"/>
              <a:t>All people suffer from parasites of one type or another in their </a:t>
            </a:r>
            <a:r>
              <a:rPr lang="en-IN" sz="1600" dirty="0"/>
              <a:t>lifetime</a:t>
            </a:r>
          </a:p>
          <a:p>
            <a:pPr marL="342900" indent="-342900" algn="just">
              <a:buFont typeface="+mj-lt"/>
              <a:buAutoNum type="arabicPeriod"/>
            </a:pPr>
            <a:endParaRPr lang="en-IN" sz="1600" dirty="0"/>
          </a:p>
          <a:p>
            <a:pPr marL="342900" indent="-342900" algn="just">
              <a:buFont typeface="+mj-lt"/>
              <a:buAutoNum type="arabicPeriod"/>
            </a:pPr>
            <a:r>
              <a:rPr lang="en-US" sz="1600" dirty="0"/>
              <a:t>Parasites and unhealthy tissues are positively charged</a:t>
            </a:r>
          </a:p>
          <a:p>
            <a:pPr algn="just"/>
            <a:r>
              <a:rPr lang="en-US" sz="1600" dirty="0"/>
              <a:t> </a:t>
            </a:r>
          </a:p>
          <a:p>
            <a:pPr marL="280988" indent="-280988" algn="just"/>
            <a:r>
              <a:rPr lang="en-US" sz="1600" dirty="0"/>
              <a:t>3. Introducing a weak electric current (via the zapper) destroys parasites by reversing their polarity. Negatively charged ions are added to the body to encourage the diseased tissue to heal</a:t>
            </a:r>
            <a:endParaRPr lang="en-IN" sz="1600" dirty="0"/>
          </a:p>
        </p:txBody>
      </p:sp>
      <p:pic>
        <p:nvPicPr>
          <p:cNvPr id="2" name="Picture 1"/>
          <p:cNvPicPr>
            <a:picLocks noChangeAspect="1"/>
          </p:cNvPicPr>
          <p:nvPr/>
        </p:nvPicPr>
        <p:blipFill>
          <a:blip r:embed="rId3"/>
          <a:stretch>
            <a:fillRect/>
          </a:stretch>
        </p:blipFill>
        <p:spPr>
          <a:xfrm>
            <a:off x="5537849" y="2239957"/>
            <a:ext cx="3148951" cy="3514030"/>
          </a:xfrm>
          <a:prstGeom prst="rect">
            <a:avLst/>
          </a:prstGeom>
        </p:spPr>
      </p:pic>
    </p:spTree>
    <p:extLst>
      <p:ext uri="{BB962C8B-B14F-4D97-AF65-F5344CB8AC3E}">
        <p14:creationId xmlns:p14="http://schemas.microsoft.com/office/powerpoint/2010/main" val="1859254584"/>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09600" y="2286000"/>
            <a:ext cx="8172450" cy="40386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Font typeface="Arial" pitchFamily="34" charset="0"/>
              <a:buNone/>
              <a:defRPr sz="2200" b="0" kern="1200" cap="all" spc="120" baseline="0">
                <a:solidFill>
                  <a:srgbClr val="FE5815"/>
                </a:solidFill>
                <a:latin typeface="Segoe" pitchFamily="34" charset="0"/>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285750" indent="-285750" algn="just">
              <a:buClr>
                <a:srgbClr val="0070C0"/>
              </a:buClr>
              <a:buFont typeface="Wingdings" panose="05000000000000000000" pitchFamily="2" charset="2"/>
              <a:buChar char="v"/>
            </a:pPr>
            <a:r>
              <a:rPr lang="en-IN" sz="1600" cap="none" spc="0" dirty="0">
                <a:solidFill>
                  <a:schemeClr val="tx1"/>
                </a:solidFill>
                <a:latin typeface="Arial" panose="020B0604020202020204" pitchFamily="34" charset="0"/>
                <a:cs typeface="Arial" panose="020B0604020202020204" pitchFamily="34" charset="0"/>
              </a:rPr>
              <a:t>Anaemia or iron deficiency (pernicious anaemia)</a:t>
            </a:r>
          </a:p>
          <a:p>
            <a:pPr marL="285750" indent="-285750" algn="just">
              <a:buClr>
                <a:srgbClr val="0070C0"/>
              </a:buClr>
              <a:buFont typeface="Wingdings" panose="05000000000000000000" pitchFamily="2" charset="2"/>
              <a:buChar char="v"/>
            </a:pPr>
            <a:r>
              <a:rPr lang="en-US" sz="1600" cap="none" spc="0" dirty="0">
                <a:solidFill>
                  <a:schemeClr val="tx1"/>
                </a:solidFill>
                <a:latin typeface="Arial" panose="020B0604020202020204" pitchFamily="34" charset="0"/>
                <a:cs typeface="Arial" panose="020B0604020202020204" pitchFamily="34" charset="0"/>
              </a:rPr>
              <a:t>Burning sensation in the stomach</a:t>
            </a:r>
          </a:p>
          <a:p>
            <a:pPr marL="285750" indent="-285750" algn="just">
              <a:buClr>
                <a:srgbClr val="0070C0"/>
              </a:buClr>
              <a:buFont typeface="Wingdings" panose="05000000000000000000" pitchFamily="2" charset="2"/>
              <a:buChar char="v"/>
            </a:pPr>
            <a:r>
              <a:rPr lang="en-IN" sz="1600" cap="none" spc="0" dirty="0">
                <a:solidFill>
                  <a:schemeClr val="tx1"/>
                </a:solidFill>
                <a:latin typeface="Arial" panose="020B0604020202020204" pitchFamily="34" charset="0"/>
                <a:cs typeface="Arial" panose="020B0604020202020204" pitchFamily="34" charset="0"/>
              </a:rPr>
              <a:t>Cutaneous ulcers, eczema, hives, itchy dermatitis, papilla </a:t>
            </a:r>
            <a:r>
              <a:rPr lang="en-US" sz="1600" cap="none" spc="0" dirty="0">
                <a:solidFill>
                  <a:schemeClr val="tx1"/>
                </a:solidFill>
                <a:latin typeface="Arial" panose="020B0604020202020204" pitchFamily="34" charset="0"/>
                <a:cs typeface="Arial" panose="020B0604020202020204" pitchFamily="34" charset="0"/>
              </a:rPr>
              <a:t>Lesions, rashes, sores and swelling</a:t>
            </a:r>
          </a:p>
          <a:p>
            <a:pPr marL="285750" indent="-285750" algn="just">
              <a:buClr>
                <a:srgbClr val="0070C0"/>
              </a:buClr>
              <a:buFont typeface="Wingdings" panose="05000000000000000000" pitchFamily="2" charset="2"/>
              <a:buChar char="v"/>
            </a:pPr>
            <a:r>
              <a:rPr lang="en-US" sz="1600" cap="none" spc="0" dirty="0">
                <a:solidFill>
                  <a:schemeClr val="tx1"/>
                </a:solidFill>
                <a:latin typeface="Arial" panose="020B0604020202020204" pitchFamily="34" charset="0"/>
                <a:cs typeface="Arial" panose="020B0604020202020204" pitchFamily="34" charset="0"/>
              </a:rPr>
              <a:t>Damp lips at night, dry during the day, grinding teeth while </a:t>
            </a:r>
            <a:r>
              <a:rPr lang="en-IN" sz="1600" cap="none" spc="0" dirty="0">
                <a:solidFill>
                  <a:schemeClr val="tx1"/>
                </a:solidFill>
                <a:latin typeface="Arial" panose="020B0604020202020204" pitchFamily="34" charset="0"/>
                <a:cs typeface="Arial" panose="020B0604020202020204" pitchFamily="34" charset="0"/>
              </a:rPr>
              <a:t>asleep.</a:t>
            </a:r>
          </a:p>
          <a:p>
            <a:pPr marL="285750" indent="-285750" algn="just">
              <a:buClr>
                <a:srgbClr val="0070C0"/>
              </a:buClr>
              <a:buFont typeface="Wingdings" panose="05000000000000000000" pitchFamily="2" charset="2"/>
              <a:buChar char="v"/>
            </a:pPr>
            <a:r>
              <a:rPr lang="en-US" sz="1600" cap="none" spc="0" dirty="0">
                <a:solidFill>
                  <a:schemeClr val="tx1"/>
                </a:solidFill>
                <a:latin typeface="Arial" panose="020B0604020202020204" pitchFamily="34" charset="0"/>
                <a:cs typeface="Arial" panose="020B0604020202020204" pitchFamily="34" charset="0"/>
              </a:rPr>
              <a:t>Difficulty in gaining/losing weight, no matter what you do or eat </a:t>
            </a:r>
          </a:p>
          <a:p>
            <a:pPr marL="285750" indent="-285750" algn="just">
              <a:buClr>
                <a:srgbClr val="0070C0"/>
              </a:buClr>
              <a:buFont typeface="Wingdings" panose="05000000000000000000" pitchFamily="2" charset="2"/>
              <a:buChar char="v"/>
            </a:pPr>
            <a:r>
              <a:rPr lang="en-US" sz="1600" cap="none" spc="0" dirty="0">
                <a:solidFill>
                  <a:schemeClr val="tx1"/>
                </a:solidFill>
                <a:latin typeface="Arial" panose="020B0604020202020204" pitchFamily="34" charset="0"/>
                <a:cs typeface="Arial" panose="020B0604020202020204" pitchFamily="34" charset="0"/>
              </a:rPr>
              <a:t>Digestive problems (gas, bloating, constipation or diarrhea that come and go, but never really clear up)</a:t>
            </a:r>
          </a:p>
          <a:p>
            <a:pPr marL="285750" indent="-285750" algn="just">
              <a:buClr>
                <a:srgbClr val="0070C0"/>
              </a:buClr>
              <a:buFont typeface="Wingdings" panose="05000000000000000000" pitchFamily="2" charset="2"/>
              <a:buChar char="v"/>
            </a:pPr>
            <a:r>
              <a:rPr lang="en-US" sz="1600" cap="none" spc="0" dirty="0">
                <a:solidFill>
                  <a:schemeClr val="tx1"/>
                </a:solidFill>
                <a:latin typeface="Arial" panose="020B0604020202020204" pitchFamily="34" charset="0"/>
                <a:cs typeface="Arial" panose="020B0604020202020204" pitchFamily="34" charset="0"/>
              </a:rPr>
              <a:t>Eating more than normal but still feeling hungry</a:t>
            </a:r>
          </a:p>
          <a:p>
            <a:pPr marL="285750" indent="-285750" algn="just">
              <a:buClr>
                <a:srgbClr val="0070C0"/>
              </a:buClr>
              <a:buFont typeface="Wingdings" panose="05000000000000000000" pitchFamily="2" charset="2"/>
              <a:buChar char="v"/>
            </a:pPr>
            <a:r>
              <a:rPr lang="en-US" sz="1600" cap="none" spc="0" dirty="0">
                <a:solidFill>
                  <a:schemeClr val="tx1"/>
                </a:solidFill>
                <a:latin typeface="Arial" panose="020B0604020202020204" pitchFamily="34" charset="0"/>
                <a:cs typeface="Arial" panose="020B0604020202020204" pitchFamily="34" charset="0"/>
              </a:rPr>
              <a:t>Fast heartbeat, chest pains and pain in the navel</a:t>
            </a:r>
          </a:p>
          <a:p>
            <a:pPr marL="285750" indent="-285750" algn="just">
              <a:buClr>
                <a:srgbClr val="0070C0"/>
              </a:buClr>
              <a:buFont typeface="Wingdings" panose="05000000000000000000" pitchFamily="2" charset="2"/>
              <a:buChar char="v"/>
            </a:pPr>
            <a:r>
              <a:rPr lang="en-US" sz="1600" cap="none" spc="0" dirty="0">
                <a:solidFill>
                  <a:schemeClr val="tx1"/>
                </a:solidFill>
                <a:latin typeface="Arial" panose="020B0604020202020204" pitchFamily="34" charset="0"/>
                <a:cs typeface="Arial" panose="020B0604020202020204" pitchFamily="34" charset="0"/>
              </a:rPr>
              <a:t>Food sensitivities and environmental intolerance</a:t>
            </a:r>
          </a:p>
          <a:p>
            <a:pPr marL="285750" indent="-285750" algn="just">
              <a:buClr>
                <a:srgbClr val="0070C0"/>
              </a:buClr>
              <a:buFont typeface="Wingdings" panose="05000000000000000000" pitchFamily="2" charset="2"/>
              <a:buChar char="v"/>
            </a:pPr>
            <a:r>
              <a:rPr lang="en-US" sz="1600" cap="none" spc="0" dirty="0">
                <a:solidFill>
                  <a:schemeClr val="tx1"/>
                </a:solidFill>
                <a:latin typeface="Arial" panose="020B0604020202020204" pitchFamily="34" charset="0"/>
                <a:cs typeface="Arial" panose="020B0604020202020204" pitchFamily="34" charset="0"/>
              </a:rPr>
              <a:t>Gastrointestinal problems and bulky stool with excess fat</a:t>
            </a:r>
          </a:p>
          <a:p>
            <a:pPr marL="285750" indent="-285750" algn="just">
              <a:buClr>
                <a:srgbClr val="0070C0"/>
              </a:buClr>
              <a:buFont typeface="Wingdings" panose="05000000000000000000" pitchFamily="2" charset="2"/>
              <a:buChar char="v"/>
            </a:pPr>
            <a:r>
              <a:rPr lang="en-US" sz="1600" cap="none" spc="0" dirty="0">
                <a:solidFill>
                  <a:schemeClr val="tx1"/>
                </a:solidFill>
                <a:latin typeface="Arial" panose="020B0604020202020204" pitchFamily="34" charset="0"/>
                <a:cs typeface="Arial" panose="020B0604020202020204" pitchFamily="34" charset="0"/>
              </a:rPr>
              <a:t>Itchy anus, ears, groin, nose, penis or vagina</a:t>
            </a:r>
          </a:p>
          <a:p>
            <a:pPr marL="285750" indent="-285750" algn="just">
              <a:buClr>
                <a:srgbClr val="0070C0"/>
              </a:buClr>
              <a:buFont typeface="Wingdings" panose="05000000000000000000" pitchFamily="2" charset="2"/>
              <a:buChar char="v"/>
            </a:pPr>
            <a:r>
              <a:rPr lang="en-US" sz="1600" cap="none" spc="0" dirty="0">
                <a:solidFill>
                  <a:schemeClr val="tx1"/>
                </a:solidFill>
                <a:latin typeface="Arial" panose="020B0604020202020204" pitchFamily="34" charset="0"/>
                <a:cs typeface="Arial" panose="020B0604020202020204" pitchFamily="34" charset="0"/>
              </a:rPr>
              <a:t>Joint and muscle pains with inflammation, often assumed to b</a:t>
            </a:r>
            <a:r>
              <a:rPr lang="en-IN" sz="1600" cap="none" spc="0" dirty="0">
                <a:solidFill>
                  <a:schemeClr val="tx1"/>
                </a:solidFill>
                <a:latin typeface="Arial" panose="020B0604020202020204" pitchFamily="34" charset="0"/>
                <a:cs typeface="Arial" panose="020B0604020202020204" pitchFamily="34" charset="0"/>
              </a:rPr>
              <a:t>e arthritis, etc.</a:t>
            </a:r>
          </a:p>
        </p:txBody>
      </p:sp>
      <p:sp>
        <p:nvSpPr>
          <p:cNvPr id="4" name="Rectangle 3"/>
          <p:cNvSpPr/>
          <p:nvPr/>
        </p:nvSpPr>
        <p:spPr>
          <a:xfrm>
            <a:off x="2095500" y="1600200"/>
            <a:ext cx="4952999" cy="523220"/>
          </a:xfrm>
          <a:prstGeom prst="rect">
            <a:avLst/>
          </a:prstGeom>
        </p:spPr>
        <p:txBody>
          <a:bodyPr wrap="square">
            <a:spAutoFit/>
          </a:bodyPr>
          <a:lstStyle/>
          <a:p>
            <a:pPr algn="ctr"/>
            <a:r>
              <a:rPr lang="en-IN" sz="2800" b="1" dirty="0">
                <a:latin typeface="Arial" panose="020B0604020202020204" pitchFamily="34" charset="0"/>
                <a:cs typeface="Arial" panose="020B0604020202020204" pitchFamily="34" charset="0"/>
              </a:rPr>
              <a:t>Signs and symptoms</a:t>
            </a:r>
          </a:p>
        </p:txBody>
      </p:sp>
    </p:spTree>
    <p:extLst>
      <p:ext uri="{BB962C8B-B14F-4D97-AF65-F5344CB8AC3E}">
        <p14:creationId xmlns:p14="http://schemas.microsoft.com/office/powerpoint/2010/main" val="993432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34180"/>
            <a:ext cx="6019800" cy="523220"/>
          </a:xfrm>
          <a:prstGeom prst="rect">
            <a:avLst/>
          </a:prstGeom>
          <a:noFill/>
        </p:spPr>
        <p:txBody>
          <a:bodyPr wrap="square" rtlCol="0">
            <a:spAutoFit/>
          </a:bodyPr>
          <a:lstStyle/>
          <a:p>
            <a:pPr algn="ctr"/>
            <a:r>
              <a:rPr lang="en-US" sz="2800" b="1" dirty="0"/>
              <a:t>Tools for Parasite Cleanse</a:t>
            </a:r>
          </a:p>
        </p:txBody>
      </p:sp>
      <p:graphicFrame>
        <p:nvGraphicFramePr>
          <p:cNvPr id="5" name="Diagram 4">
            <a:extLst>
              <a:ext uri="{FF2B5EF4-FFF2-40B4-BE49-F238E27FC236}">
                <a16:creationId xmlns:a16="http://schemas.microsoft.com/office/drawing/2014/main" id="{E0B8347F-AB71-4DE5-9C95-D87898EFBDC8}"/>
              </a:ext>
            </a:extLst>
          </p:cNvPr>
          <p:cNvGraphicFramePr/>
          <p:nvPr>
            <p:extLst>
              <p:ext uri="{D42A27DB-BD31-4B8C-83A1-F6EECF244321}">
                <p14:modId xmlns:p14="http://schemas.microsoft.com/office/powerpoint/2010/main" val="2181841639"/>
              </p:ext>
            </p:extLst>
          </p:nvPr>
        </p:nvGraphicFramePr>
        <p:xfrm>
          <a:off x="685800" y="243840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0728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701225"/>
            <a:ext cx="6172200" cy="584775"/>
          </a:xfrm>
          <a:prstGeom prst="rect">
            <a:avLst/>
          </a:prstGeom>
          <a:noFill/>
        </p:spPr>
        <p:txBody>
          <a:bodyPr wrap="square" rtlCol="0">
            <a:spAutoFit/>
          </a:bodyPr>
          <a:lstStyle/>
          <a:p>
            <a:r>
              <a:rPr lang="en-US" sz="3200" b="1" dirty="0"/>
              <a:t>Parasite Cleanse using Clarkia</a:t>
            </a:r>
            <a:endParaRPr lang="en-US" sz="3200" dirty="0"/>
          </a:p>
        </p:txBody>
      </p:sp>
      <p:pic>
        <p:nvPicPr>
          <p:cNvPr id="5" name="Picture 4"/>
          <p:cNvPicPr>
            <a:picLocks noChangeAspect="1"/>
          </p:cNvPicPr>
          <p:nvPr/>
        </p:nvPicPr>
        <p:blipFill>
          <a:blip r:embed="rId3"/>
          <a:stretch>
            <a:fillRect/>
          </a:stretch>
        </p:blipFill>
        <p:spPr>
          <a:xfrm>
            <a:off x="6220506" y="2438400"/>
            <a:ext cx="2161494" cy="3352800"/>
          </a:xfrm>
          <a:prstGeom prst="rect">
            <a:avLst/>
          </a:prstGeom>
        </p:spPr>
      </p:pic>
      <p:sp>
        <p:nvSpPr>
          <p:cNvPr id="3" name="TextBox 2"/>
          <p:cNvSpPr txBox="1"/>
          <p:nvPr/>
        </p:nvSpPr>
        <p:spPr>
          <a:xfrm>
            <a:off x="858612" y="2590800"/>
            <a:ext cx="5791200" cy="3785652"/>
          </a:xfrm>
          <a:prstGeom prst="rect">
            <a:avLst/>
          </a:prstGeom>
          <a:noFill/>
        </p:spPr>
        <p:txBody>
          <a:bodyPr wrap="square" rtlCol="0">
            <a:spAutoFit/>
          </a:bodyPr>
          <a:lstStyle/>
          <a:p>
            <a:pPr marL="285750" indent="-285750" algn="just">
              <a:buClr>
                <a:srgbClr val="0070C0"/>
              </a:buClr>
              <a:buFont typeface="Wingdings" panose="05000000000000000000" pitchFamily="2" charset="2"/>
              <a:buChar char="v"/>
            </a:pPr>
            <a:r>
              <a:rPr lang="en-US" sz="1600" dirty="0"/>
              <a:t>As Clarkia is a tincture, it can be used either orally or as an enema. You should have 12-15 drops of Clarkia three times a day for two weeks. Try having Clarkia on an empty stomach for best results </a:t>
            </a:r>
          </a:p>
          <a:p>
            <a:pPr algn="just">
              <a:buClr>
                <a:srgbClr val="0070C0"/>
              </a:buClr>
            </a:pPr>
            <a:endParaRPr lang="en-US" sz="1600" dirty="0"/>
          </a:p>
          <a:p>
            <a:pPr marL="285750" indent="-285750" algn="just">
              <a:buClr>
                <a:srgbClr val="0070C0"/>
              </a:buClr>
              <a:buFont typeface="Wingdings" panose="05000000000000000000" pitchFamily="2" charset="2"/>
              <a:buChar char="v"/>
            </a:pPr>
            <a:r>
              <a:rPr lang="en-US" sz="1600" dirty="0"/>
              <a:t>I have used Clarkia drops on an empty stomach, 12-15 drops three times a day, on the tongue (without water) for one week, along with using pulsar and zapper, besides drinking colloidal silver water twice a day, followed by a Liver Cleanse once in six months and found them to be very effective</a:t>
            </a:r>
          </a:p>
          <a:p>
            <a:pPr algn="just">
              <a:buClr>
                <a:srgbClr val="0070C0"/>
              </a:buClr>
            </a:pPr>
            <a:endParaRPr lang="en-US" sz="1600" dirty="0"/>
          </a:p>
          <a:p>
            <a:pPr marL="285750" indent="-285750" algn="just">
              <a:buClr>
                <a:srgbClr val="0070C0"/>
              </a:buClr>
              <a:buFont typeface="Wingdings" panose="05000000000000000000" pitchFamily="2" charset="2"/>
              <a:buChar char="v"/>
            </a:pPr>
            <a:r>
              <a:rPr lang="en-US" sz="1600" dirty="0"/>
              <a:t>One small Clarkia bottle has 1000 measured drops (60 ml). It is enough for one round of treatment of two </a:t>
            </a:r>
            <a:r>
              <a:rPr lang="en-IN" sz="1600" dirty="0"/>
              <a:t>patients for two weeks</a:t>
            </a:r>
            <a:endParaRPr lang="en-US" sz="1600" dirty="0"/>
          </a:p>
        </p:txBody>
      </p:sp>
    </p:spTree>
    <p:extLst>
      <p:ext uri="{BB962C8B-B14F-4D97-AF65-F5344CB8AC3E}">
        <p14:creationId xmlns:p14="http://schemas.microsoft.com/office/powerpoint/2010/main" val="2228739100"/>
      </p:ext>
    </p:extLst>
  </p:cSld>
  <p:clrMapOvr>
    <a:masterClrMapping/>
  </p:clrMapOvr>
  <p:transition spd="slow">
    <p:wheel spokes="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3500" y="1205925"/>
            <a:ext cx="6477000" cy="584775"/>
          </a:xfrm>
          <a:prstGeom prst="rect">
            <a:avLst/>
          </a:prstGeom>
        </p:spPr>
        <p:txBody>
          <a:bodyPr wrap="square">
            <a:spAutoFit/>
          </a:bodyPr>
          <a:lstStyle/>
          <a:p>
            <a:r>
              <a:rPr lang="en-US" sz="3200" b="1" dirty="0"/>
              <a:t>Parasite Cleanse using Zapper</a:t>
            </a:r>
            <a:endParaRPr lang="en-IN" sz="3200" b="1" dirty="0"/>
          </a:p>
        </p:txBody>
      </p:sp>
      <p:sp>
        <p:nvSpPr>
          <p:cNvPr id="5" name="Rectangle 4"/>
          <p:cNvSpPr/>
          <p:nvPr/>
        </p:nvSpPr>
        <p:spPr>
          <a:xfrm>
            <a:off x="533400" y="2057400"/>
            <a:ext cx="4291317" cy="3539430"/>
          </a:xfrm>
          <a:prstGeom prst="rect">
            <a:avLst/>
          </a:prstGeom>
        </p:spPr>
        <p:txBody>
          <a:bodyPr wrap="square">
            <a:spAutoFit/>
          </a:bodyPr>
          <a:lstStyle/>
          <a:p>
            <a:pPr algn="just"/>
            <a:r>
              <a:rPr lang="en-US" sz="1600" dirty="0"/>
              <a:t>The zapper current, at the specified voltage and frequency, stuns the pathogen and disrupts its hiding abilities. </a:t>
            </a:r>
          </a:p>
          <a:p>
            <a:pPr algn="just"/>
            <a:endParaRPr lang="en-US" sz="1600" dirty="0"/>
          </a:p>
          <a:p>
            <a:pPr algn="just"/>
            <a:r>
              <a:rPr lang="en-US" sz="1600" dirty="0"/>
              <a:t>Once discovered, white blood cells single them out as foreign objects. This enables the body’s  immune system to identify and eliminate the pathogens, including parasites, bacteria and most viruses. </a:t>
            </a:r>
          </a:p>
          <a:p>
            <a:pPr algn="just"/>
            <a:endParaRPr lang="en-US" sz="1600" dirty="0"/>
          </a:p>
          <a:p>
            <a:pPr algn="just"/>
            <a:r>
              <a:rPr lang="en-US" sz="1600" dirty="0"/>
              <a:t>It happens quickly, in about an hour. The white blood cells then proceed to surround the dead invaders and they are removed from the body via urine and/or stool.</a:t>
            </a:r>
            <a:endParaRPr lang="en-IN" sz="1600" dirty="0"/>
          </a:p>
        </p:txBody>
      </p:sp>
      <p:pic>
        <p:nvPicPr>
          <p:cNvPr id="3" name="Picture 2">
            <a:extLst>
              <a:ext uri="{FF2B5EF4-FFF2-40B4-BE49-F238E27FC236}">
                <a16:creationId xmlns:a16="http://schemas.microsoft.com/office/drawing/2014/main" id="{FE6EDD20-185A-35F9-E01D-8AB7E9088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602058"/>
            <a:ext cx="4106333" cy="2046143"/>
          </a:xfrm>
          <a:prstGeom prst="rect">
            <a:avLst/>
          </a:prstGeom>
        </p:spPr>
      </p:pic>
      <p:sp>
        <p:nvSpPr>
          <p:cNvPr id="8" name="TextBox 7">
            <a:extLst>
              <a:ext uri="{FF2B5EF4-FFF2-40B4-BE49-F238E27FC236}">
                <a16:creationId xmlns:a16="http://schemas.microsoft.com/office/drawing/2014/main" id="{E91C48F9-542A-17CB-A68C-CE9DF92B94F6}"/>
              </a:ext>
            </a:extLst>
          </p:cNvPr>
          <p:cNvSpPr txBox="1"/>
          <p:nvPr/>
        </p:nvSpPr>
        <p:spPr>
          <a:xfrm>
            <a:off x="1485900" y="5829663"/>
            <a:ext cx="6934200" cy="400110"/>
          </a:xfrm>
          <a:prstGeom prst="rect">
            <a:avLst/>
          </a:prstGeom>
          <a:noFill/>
        </p:spPr>
        <p:txBody>
          <a:bodyPr wrap="square">
            <a:spAutoFit/>
          </a:bodyPr>
          <a:lstStyle/>
          <a:p>
            <a:r>
              <a:rPr lang="en-IN" sz="2000" dirty="0">
                <a:solidFill>
                  <a:srgbClr val="FF0000"/>
                </a:solidFill>
              </a:rPr>
              <a:t>https://www.thetempleofhealing.org/laxmi-zapper-plus </a:t>
            </a:r>
          </a:p>
        </p:txBody>
      </p:sp>
    </p:spTree>
    <p:extLst>
      <p:ext uri="{BB962C8B-B14F-4D97-AF65-F5344CB8AC3E}">
        <p14:creationId xmlns:p14="http://schemas.microsoft.com/office/powerpoint/2010/main" val="3234851149"/>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1295400"/>
            <a:ext cx="6629400" cy="646331"/>
          </a:xfrm>
          <a:prstGeom prst="rect">
            <a:avLst/>
          </a:prstGeom>
          <a:noFill/>
        </p:spPr>
        <p:txBody>
          <a:bodyPr wrap="square" rtlCol="0">
            <a:spAutoFit/>
          </a:bodyPr>
          <a:lstStyle/>
          <a:p>
            <a:pPr algn="ctr"/>
            <a:r>
              <a:rPr lang="en-US" sz="3600" b="1" dirty="0"/>
              <a:t>Keep it basic</a:t>
            </a:r>
            <a:endParaRPr lang="en-IN" sz="3600" b="1" dirty="0"/>
          </a:p>
        </p:txBody>
      </p:sp>
      <p:sp>
        <p:nvSpPr>
          <p:cNvPr id="4" name="TextBox 3"/>
          <p:cNvSpPr txBox="1"/>
          <p:nvPr/>
        </p:nvSpPr>
        <p:spPr>
          <a:xfrm>
            <a:off x="1066800" y="2514600"/>
            <a:ext cx="7239000" cy="3539430"/>
          </a:xfrm>
          <a:prstGeom prst="rect">
            <a:avLst/>
          </a:prstGeom>
          <a:noFill/>
        </p:spPr>
        <p:txBody>
          <a:bodyPr wrap="square" rtlCol="0">
            <a:spAutoFit/>
          </a:bodyPr>
          <a:lstStyle/>
          <a:p>
            <a:pPr marL="285750" indent="-285750">
              <a:buFont typeface="Wingdings" panose="05000000000000000000" pitchFamily="2" charset="2"/>
              <a:buChar char="v"/>
            </a:pPr>
            <a:r>
              <a:rPr lang="en-US" sz="1600" dirty="0"/>
              <a:t>To repair your car or scooter, do you go to a highly qualified automobile engineer or a roadside mechanic? Your choices are - </a:t>
            </a:r>
          </a:p>
          <a:p>
            <a:pPr marL="742950" lvl="1" indent="-285750">
              <a:buFont typeface="Wingdings" panose="05000000000000000000" pitchFamily="2" charset="2"/>
              <a:buChar char="v"/>
            </a:pPr>
            <a:r>
              <a:rPr lang="en-US" sz="1600" dirty="0"/>
              <a:t>A solution for </a:t>
            </a:r>
            <a:r>
              <a:rPr lang="en-US" sz="1600" dirty="0" err="1"/>
              <a:t>Rs</a:t>
            </a:r>
            <a:r>
              <a:rPr lang="en-US" sz="1600" dirty="0"/>
              <a:t>. 200, or</a:t>
            </a:r>
          </a:p>
          <a:p>
            <a:pPr marL="742950" lvl="1" indent="-285750">
              <a:buFont typeface="Wingdings" panose="05000000000000000000" pitchFamily="2" charset="2"/>
              <a:buChar char="v"/>
            </a:pPr>
            <a:r>
              <a:rPr lang="en-US" sz="1600" dirty="0"/>
              <a:t>A problem for </a:t>
            </a:r>
            <a:r>
              <a:rPr lang="en-US" sz="1600" dirty="0" err="1"/>
              <a:t>Rs</a:t>
            </a:r>
            <a:r>
              <a:rPr lang="en-US" sz="1600" dirty="0"/>
              <a:t>. 20,000</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IN" sz="1600" b="1" dirty="0"/>
              <a:t>Information overload </a:t>
            </a:r>
            <a:r>
              <a:rPr lang="en-IN" sz="1600" dirty="0"/>
              <a:t>– The internet can overload you with tremendous amount of information about your problem. Sometimes this information can even contradict one another. For the same reason, highly educated MDs lack confidence in their judgement and suggest getting a second opinion. </a:t>
            </a:r>
          </a:p>
          <a:p>
            <a:pPr marL="285750" indent="-285750">
              <a:buFont typeface="Wingdings" panose="05000000000000000000" pitchFamily="2" charset="2"/>
              <a:buChar char="v"/>
            </a:pPr>
            <a:endParaRPr lang="en-IN" sz="1600" dirty="0"/>
          </a:p>
          <a:p>
            <a:pPr marL="285750" indent="-285750">
              <a:buFont typeface="Wingdings" panose="05000000000000000000" pitchFamily="2" charset="2"/>
              <a:buChar char="v"/>
            </a:pPr>
            <a:r>
              <a:rPr lang="en-IN" sz="1600" dirty="0"/>
              <a:t>You may choose to find solutions from the pile of information available online, or you may choose to </a:t>
            </a:r>
            <a:r>
              <a:rPr lang="en-IN" sz="1600" b="1" dirty="0"/>
              <a:t>Cure Yourself</a:t>
            </a:r>
            <a:r>
              <a:rPr lang="en-IN" sz="1600" dirty="0"/>
              <a: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IN" sz="1600" dirty="0"/>
          </a:p>
        </p:txBody>
      </p:sp>
    </p:spTree>
    <p:extLst>
      <p:ext uri="{BB962C8B-B14F-4D97-AF65-F5344CB8AC3E}">
        <p14:creationId xmlns:p14="http://schemas.microsoft.com/office/powerpoint/2010/main" val="2862552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143000"/>
            <a:ext cx="4267200" cy="523220"/>
          </a:xfrm>
          <a:prstGeom prst="rect">
            <a:avLst/>
          </a:prstGeom>
          <a:noFill/>
        </p:spPr>
        <p:txBody>
          <a:bodyPr wrap="square" rtlCol="0">
            <a:spAutoFit/>
          </a:bodyPr>
          <a:lstStyle/>
          <a:p>
            <a:pPr algn="ctr"/>
            <a:r>
              <a:rPr lang="en-US" sz="2800" b="1" dirty="0"/>
              <a:t>How to Zap?</a:t>
            </a:r>
            <a:endParaRPr lang="en-US" sz="2800" dirty="0"/>
          </a:p>
        </p:txBody>
      </p:sp>
      <p:sp>
        <p:nvSpPr>
          <p:cNvPr id="5" name="Rectangle 4"/>
          <p:cNvSpPr/>
          <p:nvPr/>
        </p:nvSpPr>
        <p:spPr>
          <a:xfrm>
            <a:off x="762000" y="1828800"/>
            <a:ext cx="7620000" cy="4616648"/>
          </a:xfrm>
          <a:prstGeom prst="rect">
            <a:avLst/>
          </a:prstGeom>
        </p:spPr>
        <p:txBody>
          <a:bodyPr wrap="square">
            <a:spAutoFit/>
          </a:bodyPr>
          <a:lstStyle/>
          <a:p>
            <a:pPr algn="just"/>
            <a:r>
              <a:rPr lang="en-US" sz="1600" dirty="0"/>
              <a:t>You will need two small pieces of cloth. Moisten them with salted water. Salted water is used to improve electric conductivity. Unsalted water will not conduct the weak electric current generated by the </a:t>
            </a:r>
            <a:r>
              <a:rPr lang="en-IN" sz="1600" dirty="0"/>
              <a:t>zapper into your body.</a:t>
            </a:r>
          </a:p>
          <a:p>
            <a:pPr algn="just"/>
            <a:endParaRPr lang="en-IN" sz="1600" dirty="0"/>
          </a:p>
          <a:p>
            <a:pPr marL="285750" indent="-285750" algn="just">
              <a:buClr>
                <a:srgbClr val="0070C0"/>
              </a:buClr>
              <a:buFont typeface="Wingdings" panose="05000000000000000000" pitchFamily="2" charset="2"/>
              <a:buChar char="v"/>
            </a:pPr>
            <a:r>
              <a:rPr lang="en-US" sz="1600" dirty="0"/>
              <a:t>Power the zapper either using a power source or battery</a:t>
            </a:r>
          </a:p>
          <a:p>
            <a:pPr marL="285750" indent="-285750" algn="just">
              <a:buClr>
                <a:srgbClr val="0070C0"/>
              </a:buClr>
              <a:buFont typeface="Wingdings" panose="05000000000000000000" pitchFamily="2" charset="2"/>
              <a:buChar char="v"/>
            </a:pPr>
            <a:r>
              <a:rPr lang="en-US" sz="1600" dirty="0"/>
              <a:t>Make salt-water solution by adding a teaspoon of salt to water</a:t>
            </a:r>
          </a:p>
          <a:p>
            <a:pPr marL="285750" indent="-285750" algn="just">
              <a:buClr>
                <a:srgbClr val="0070C0"/>
              </a:buClr>
              <a:buFont typeface="Wingdings" panose="05000000000000000000" pitchFamily="2" charset="2"/>
              <a:buChar char="v"/>
            </a:pPr>
            <a:r>
              <a:rPr lang="en-US" sz="1600" dirty="0"/>
              <a:t>Place paper towels, sponge (or cloth) wetted with salt-water solution, around the copper pipes </a:t>
            </a:r>
          </a:p>
          <a:p>
            <a:pPr marL="285750" indent="-285750" algn="just">
              <a:buClr>
                <a:srgbClr val="0070C0"/>
              </a:buClr>
              <a:buFont typeface="Wingdings" panose="05000000000000000000" pitchFamily="2" charset="2"/>
              <a:buChar char="v"/>
            </a:pPr>
            <a:r>
              <a:rPr lang="en-US" sz="1600" dirty="0"/>
              <a:t>Turn the power of your zapper on</a:t>
            </a:r>
          </a:p>
          <a:p>
            <a:pPr marL="285750" indent="-285750" algn="just">
              <a:buClr>
                <a:srgbClr val="0070C0"/>
              </a:buClr>
              <a:buFont typeface="Wingdings" panose="05000000000000000000" pitchFamily="2" charset="2"/>
              <a:buChar char="v"/>
            </a:pPr>
            <a:r>
              <a:rPr lang="en-US" sz="1600" dirty="0"/>
              <a:t>Grasp the copper pipes, one in each hand, and hold them </a:t>
            </a:r>
            <a:r>
              <a:rPr lang="en-IN" sz="1600" dirty="0"/>
              <a:t>firmly</a:t>
            </a:r>
          </a:p>
          <a:p>
            <a:pPr marL="285750" indent="-285750" algn="just">
              <a:buClr>
                <a:srgbClr val="0070C0"/>
              </a:buClr>
              <a:buFont typeface="Wingdings" panose="05000000000000000000" pitchFamily="2" charset="2"/>
              <a:buChar char="v"/>
            </a:pPr>
            <a:r>
              <a:rPr lang="en-US" sz="1600" dirty="0"/>
              <a:t>Hold them for seven minutes</a:t>
            </a:r>
          </a:p>
          <a:p>
            <a:pPr marL="285750" indent="-285750" algn="just">
              <a:buClr>
                <a:srgbClr val="0070C0"/>
              </a:buClr>
              <a:buFont typeface="Wingdings" panose="05000000000000000000" pitchFamily="2" charset="2"/>
              <a:buChar char="v"/>
            </a:pPr>
            <a:r>
              <a:rPr lang="en-US" sz="1600" dirty="0"/>
              <a:t>Do the second zapping for another seven minutes (reverse the copper pipes by switching hands)</a:t>
            </a:r>
          </a:p>
          <a:p>
            <a:pPr marL="285750" indent="-285750" algn="just">
              <a:buClr>
                <a:srgbClr val="0070C0"/>
              </a:buClr>
              <a:buFont typeface="Wingdings" panose="05000000000000000000" pitchFamily="2" charset="2"/>
              <a:buChar char="v"/>
            </a:pPr>
            <a:r>
              <a:rPr lang="en-US" sz="1600" dirty="0"/>
              <a:t>Disconnect the zapper and wait for another seven minutes</a:t>
            </a:r>
          </a:p>
          <a:p>
            <a:pPr marL="285750" indent="-285750" algn="just">
              <a:buClr>
                <a:srgbClr val="0070C0"/>
              </a:buClr>
              <a:buFont typeface="Wingdings" panose="05000000000000000000" pitchFamily="2" charset="2"/>
              <a:buChar char="v"/>
            </a:pPr>
            <a:r>
              <a:rPr lang="en-US" sz="1600" dirty="0"/>
              <a:t>Do the third zapping again for seven minutes, at a changed </a:t>
            </a:r>
            <a:r>
              <a:rPr lang="en-IN" sz="1600" dirty="0"/>
              <a:t>frequency</a:t>
            </a:r>
          </a:p>
          <a:p>
            <a:pPr marL="285750" indent="-285750" algn="just">
              <a:buClr>
                <a:srgbClr val="0070C0"/>
              </a:buClr>
              <a:buFont typeface="Wingdings" panose="05000000000000000000" pitchFamily="2" charset="2"/>
              <a:buChar char="v"/>
            </a:pPr>
            <a:r>
              <a:rPr lang="en-US" sz="1600" dirty="0"/>
              <a:t>Do the last and fourth zapping at a changed frequency, by switching pipes in both hands</a:t>
            </a:r>
          </a:p>
          <a:p>
            <a:pPr marL="285750" indent="-285750" algn="just">
              <a:buClr>
                <a:srgbClr val="0070C0"/>
              </a:buClr>
              <a:buFont typeface="Wingdings" panose="05000000000000000000" pitchFamily="2" charset="2"/>
              <a:buChar char="v"/>
            </a:pPr>
            <a:r>
              <a:rPr lang="en-US" sz="1600" dirty="0"/>
              <a:t>Repeat it three times every day for seven days</a:t>
            </a:r>
            <a:endParaRPr lang="en-IN" sz="1600" dirty="0"/>
          </a:p>
        </p:txBody>
      </p:sp>
    </p:spTree>
    <p:extLst>
      <p:ext uri="{BB962C8B-B14F-4D97-AF65-F5344CB8AC3E}">
        <p14:creationId xmlns:p14="http://schemas.microsoft.com/office/powerpoint/2010/main" val="1295485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1295400"/>
            <a:ext cx="7086600" cy="523220"/>
          </a:xfrm>
          <a:prstGeom prst="rect">
            <a:avLst/>
          </a:prstGeom>
          <a:noFill/>
        </p:spPr>
        <p:txBody>
          <a:bodyPr wrap="square" rtlCol="0">
            <a:spAutoFit/>
          </a:bodyPr>
          <a:lstStyle/>
          <a:p>
            <a:pPr algn="ctr"/>
            <a:r>
              <a:rPr lang="en-US" sz="2800" b="1" dirty="0"/>
              <a:t>Parasite Cleanse using Colloidal Silver</a:t>
            </a:r>
            <a:endParaRPr lang="en-US" sz="2800" dirty="0"/>
          </a:p>
        </p:txBody>
      </p:sp>
      <p:sp>
        <p:nvSpPr>
          <p:cNvPr id="3" name="TextBox 2"/>
          <p:cNvSpPr txBox="1"/>
          <p:nvPr/>
        </p:nvSpPr>
        <p:spPr>
          <a:xfrm>
            <a:off x="609600" y="2057400"/>
            <a:ext cx="4876800" cy="2554545"/>
          </a:xfrm>
          <a:prstGeom prst="rect">
            <a:avLst/>
          </a:prstGeom>
          <a:noFill/>
        </p:spPr>
        <p:txBody>
          <a:bodyPr wrap="square" rtlCol="0">
            <a:spAutoFit/>
          </a:bodyPr>
          <a:lstStyle/>
          <a:p>
            <a:pPr algn="just"/>
            <a:r>
              <a:rPr lang="en-US" sz="1600" dirty="0"/>
              <a:t>Colloidal silver, when near a virus, fungus, bacteria or any other single celled pathogen, disables its oxygen metabolism enzyme, via the oligodynamic effect, by inhibiting the expression of enzymes and other proteins essential for ATP (Adenosine Tri-Phosphate) production. </a:t>
            </a:r>
          </a:p>
          <a:p>
            <a:pPr algn="just"/>
            <a:endParaRPr lang="en-US" sz="1600" dirty="0"/>
          </a:p>
          <a:p>
            <a:pPr algn="just"/>
            <a:r>
              <a:rPr lang="en-US" sz="1600" dirty="0"/>
              <a:t>Within a few minutes, the pathogen dies and is cleared out of the body by the immune, lymphatic and other elimination systems.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32899"/>
            <a:ext cx="2134662" cy="2451095"/>
          </a:xfrm>
          <a:prstGeom prst="rect">
            <a:avLst/>
          </a:prstGeom>
        </p:spPr>
      </p:pic>
      <p:sp>
        <p:nvSpPr>
          <p:cNvPr id="5" name="Rectangle 4"/>
          <p:cNvSpPr/>
          <p:nvPr/>
        </p:nvSpPr>
        <p:spPr>
          <a:xfrm>
            <a:off x="609600" y="4812594"/>
            <a:ext cx="7848600" cy="1323439"/>
          </a:xfrm>
          <a:prstGeom prst="rect">
            <a:avLst/>
          </a:prstGeom>
        </p:spPr>
        <p:txBody>
          <a:bodyPr wrap="square">
            <a:spAutoFit/>
          </a:bodyPr>
          <a:lstStyle/>
          <a:p>
            <a:pPr algn="just"/>
            <a:r>
              <a:rPr lang="en-US" sz="1600" dirty="0"/>
              <a:t>One to four teaspoons per day is generally considered to be safe for extended periods of time. It is recommended to consume 50 ml of colloidal silver water daily for four days, to establish a level and thereafter, 20 ml daily for maintenance (to be adjusted according to body weight for children). After six weeks, you may take a break for a few weeks.</a:t>
            </a:r>
          </a:p>
        </p:txBody>
      </p:sp>
    </p:spTree>
    <p:extLst>
      <p:ext uri="{BB962C8B-B14F-4D97-AF65-F5344CB8AC3E}">
        <p14:creationId xmlns:p14="http://schemas.microsoft.com/office/powerpoint/2010/main" val="4270622686"/>
      </p:ext>
    </p:extLst>
  </p:cSld>
  <p:clrMapOvr>
    <a:masterClrMapping/>
  </p:clrMapOvr>
  <p:transition spd="slow">
    <p:wheel spokes="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610380"/>
            <a:ext cx="5334000" cy="523220"/>
          </a:xfrm>
          <a:prstGeom prst="rect">
            <a:avLst/>
          </a:prstGeom>
          <a:noFill/>
        </p:spPr>
        <p:txBody>
          <a:bodyPr wrap="square" rtlCol="0">
            <a:spAutoFit/>
          </a:bodyPr>
          <a:lstStyle/>
          <a:p>
            <a:pPr algn="ctr"/>
            <a:r>
              <a:rPr lang="en-US" sz="2800" b="1" dirty="0"/>
              <a:t>Liver Structure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370" y="2514600"/>
            <a:ext cx="2546430" cy="1676400"/>
          </a:xfrm>
          <a:prstGeom prst="rect">
            <a:avLst/>
          </a:prstGeom>
        </p:spPr>
      </p:pic>
      <p:sp>
        <p:nvSpPr>
          <p:cNvPr id="5" name="Rectangle 4"/>
          <p:cNvSpPr/>
          <p:nvPr/>
        </p:nvSpPr>
        <p:spPr>
          <a:xfrm>
            <a:off x="806370" y="2514600"/>
            <a:ext cx="4648200" cy="3539430"/>
          </a:xfrm>
          <a:prstGeom prst="rect">
            <a:avLst/>
          </a:prstGeom>
        </p:spPr>
        <p:txBody>
          <a:bodyPr wrap="square">
            <a:spAutoFit/>
          </a:bodyPr>
          <a:lstStyle/>
          <a:p>
            <a:pPr algn="just"/>
            <a:r>
              <a:rPr lang="en-US" sz="1600" dirty="0"/>
              <a:t>The liver is the second largest organ (after skin) in the body, weighing nearly two </a:t>
            </a:r>
            <a:r>
              <a:rPr lang="en-US" sz="1600" dirty="0" err="1"/>
              <a:t>kgs</a:t>
            </a:r>
            <a:r>
              <a:rPr lang="en-US" sz="1600" dirty="0"/>
              <a:t> in an adult. The size of the liver  corresponds with the size of the human body.</a:t>
            </a:r>
          </a:p>
          <a:p>
            <a:pPr algn="just"/>
            <a:endParaRPr lang="en-US" sz="1600" dirty="0"/>
          </a:p>
          <a:p>
            <a:pPr algn="just"/>
            <a:r>
              <a:rPr lang="en-US" sz="1600" dirty="0"/>
              <a:t>The liver is situated in the upper abdomen on the right side, beneath (and loosely attached to) the diaphragm. It is nearly 21-22 </a:t>
            </a:r>
            <a:r>
              <a:rPr lang="en-US" sz="1600" dirty="0" err="1"/>
              <a:t>cms</a:t>
            </a:r>
            <a:r>
              <a:rPr lang="en-US" sz="1600" dirty="0"/>
              <a:t> across at its widest point, 15-17 </a:t>
            </a:r>
            <a:r>
              <a:rPr lang="en-US" sz="1600" dirty="0" err="1"/>
              <a:t>cms</a:t>
            </a:r>
            <a:r>
              <a:rPr lang="en-US" sz="1600" dirty="0"/>
              <a:t> at its greatest vertical height and 10-12 </a:t>
            </a:r>
            <a:r>
              <a:rPr lang="en-US" sz="1600" dirty="0" err="1"/>
              <a:t>cms</a:t>
            </a:r>
            <a:r>
              <a:rPr lang="en-US" sz="1600" dirty="0"/>
              <a:t> across front and back. </a:t>
            </a:r>
          </a:p>
          <a:p>
            <a:pPr algn="just"/>
            <a:endParaRPr lang="en-US" sz="1600" dirty="0"/>
          </a:p>
          <a:p>
            <a:pPr algn="just"/>
            <a:r>
              <a:rPr lang="en-US" sz="1600" dirty="0"/>
              <a:t>The liver is composed of soft, red brown tissues, divided into lobes and enclosed by a tough fibrous capsule.</a:t>
            </a:r>
            <a:endParaRPr lang="en-IN" sz="1600" dirty="0"/>
          </a:p>
        </p:txBody>
      </p:sp>
    </p:spTree>
    <p:extLst>
      <p:ext uri="{BB962C8B-B14F-4D97-AF65-F5344CB8AC3E}">
        <p14:creationId xmlns:p14="http://schemas.microsoft.com/office/powerpoint/2010/main" val="21524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425714"/>
            <a:ext cx="5029200" cy="523220"/>
          </a:xfrm>
          <a:prstGeom prst="rect">
            <a:avLst/>
          </a:prstGeom>
          <a:noFill/>
        </p:spPr>
        <p:txBody>
          <a:bodyPr wrap="square" rtlCol="0">
            <a:spAutoFit/>
          </a:bodyPr>
          <a:lstStyle/>
          <a:p>
            <a:pPr algn="ctr"/>
            <a:r>
              <a:rPr lang="en-US" sz="2800" b="1" dirty="0"/>
              <a:t>Functions</a:t>
            </a:r>
          </a:p>
        </p:txBody>
      </p:sp>
      <p:sp>
        <p:nvSpPr>
          <p:cNvPr id="3" name="TextBox 2"/>
          <p:cNvSpPr txBox="1"/>
          <p:nvPr/>
        </p:nvSpPr>
        <p:spPr>
          <a:xfrm>
            <a:off x="1104900" y="2482761"/>
            <a:ext cx="6934200" cy="2949525"/>
          </a:xfrm>
          <a:prstGeom prst="rect">
            <a:avLst/>
          </a:prstGeom>
          <a:noFill/>
        </p:spPr>
        <p:txBody>
          <a:bodyPr wrap="square" rtlCol="0">
            <a:spAutoFit/>
          </a:bodyPr>
          <a:lstStyle/>
          <a:p>
            <a:pPr marL="342900" indent="-342900">
              <a:lnSpc>
                <a:spcPct val="150000"/>
              </a:lnSpc>
              <a:buClr>
                <a:srgbClr val="0070C0"/>
              </a:buClr>
              <a:buFont typeface="Wingdings" panose="05000000000000000000" pitchFamily="2" charset="2"/>
              <a:buChar char="v"/>
            </a:pPr>
            <a:r>
              <a:rPr lang="en-US" altLang="en-US" dirty="0"/>
              <a:t>Liver is the chemical factory of the body</a:t>
            </a:r>
          </a:p>
          <a:p>
            <a:pPr marL="342900" indent="-342900">
              <a:lnSpc>
                <a:spcPct val="150000"/>
              </a:lnSpc>
              <a:buClr>
                <a:srgbClr val="0070C0"/>
              </a:buClr>
              <a:buFont typeface="Wingdings" panose="05000000000000000000" pitchFamily="2" charset="2"/>
              <a:buChar char="v"/>
            </a:pPr>
            <a:r>
              <a:rPr lang="en-US" altLang="en-US" dirty="0"/>
              <a:t>Liver produces bile</a:t>
            </a:r>
          </a:p>
          <a:p>
            <a:pPr marL="342900" indent="-342900">
              <a:lnSpc>
                <a:spcPct val="150000"/>
              </a:lnSpc>
              <a:buClr>
                <a:srgbClr val="0070C0"/>
              </a:buClr>
              <a:buFont typeface="Wingdings" panose="05000000000000000000" pitchFamily="2" charset="2"/>
              <a:buChar char="v"/>
            </a:pPr>
            <a:r>
              <a:rPr lang="en-US" altLang="en-US" dirty="0"/>
              <a:t>Liver processes all food</a:t>
            </a:r>
          </a:p>
          <a:p>
            <a:pPr marL="342900" indent="-342900">
              <a:lnSpc>
                <a:spcPct val="150000"/>
              </a:lnSpc>
              <a:buClr>
                <a:srgbClr val="0070C0"/>
              </a:buClr>
              <a:buFont typeface="Wingdings" panose="05000000000000000000" pitchFamily="2" charset="2"/>
              <a:buChar char="v"/>
            </a:pPr>
            <a:r>
              <a:rPr lang="en-US" altLang="en-US" dirty="0"/>
              <a:t>It incorporates amino acids into proteins</a:t>
            </a:r>
          </a:p>
          <a:p>
            <a:pPr marL="342900" indent="-342900">
              <a:lnSpc>
                <a:spcPct val="150000"/>
              </a:lnSpc>
              <a:buClr>
                <a:srgbClr val="0070C0"/>
              </a:buClr>
              <a:buFont typeface="Wingdings" panose="05000000000000000000" pitchFamily="2" charset="2"/>
              <a:buChar char="v"/>
            </a:pPr>
            <a:r>
              <a:rPr lang="en-US" altLang="en-US" dirty="0"/>
              <a:t>It is instrumental in clearing out harmful drugs and other chemicals from the body</a:t>
            </a:r>
          </a:p>
          <a:p>
            <a:pPr>
              <a:lnSpc>
                <a:spcPct val="150000"/>
              </a:lnSpc>
            </a:pPr>
            <a:endParaRPr lang="en-US" dirty="0"/>
          </a:p>
        </p:txBody>
      </p:sp>
    </p:spTree>
    <p:extLst>
      <p:ext uri="{BB962C8B-B14F-4D97-AF65-F5344CB8AC3E}">
        <p14:creationId xmlns:p14="http://schemas.microsoft.com/office/powerpoint/2010/main" val="3260110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143780"/>
            <a:ext cx="7848600" cy="523220"/>
          </a:xfrm>
          <a:prstGeom prst="rect">
            <a:avLst/>
          </a:prstGeom>
          <a:noFill/>
        </p:spPr>
        <p:txBody>
          <a:bodyPr wrap="square" rtlCol="0">
            <a:spAutoFit/>
          </a:bodyPr>
          <a:lstStyle/>
          <a:p>
            <a:pPr algn="ctr"/>
            <a:r>
              <a:rPr lang="en-US" sz="2800" b="1" dirty="0"/>
              <a:t>Symptoms of Liver/Gallbladder problems</a:t>
            </a:r>
          </a:p>
        </p:txBody>
      </p:sp>
      <p:sp>
        <p:nvSpPr>
          <p:cNvPr id="3" name="TextBox 2"/>
          <p:cNvSpPr txBox="1"/>
          <p:nvPr/>
        </p:nvSpPr>
        <p:spPr>
          <a:xfrm>
            <a:off x="914400" y="2895600"/>
            <a:ext cx="7391400" cy="2308324"/>
          </a:xfrm>
          <a:prstGeom prst="rect">
            <a:avLst/>
          </a:prstGeom>
          <a:noFill/>
        </p:spPr>
        <p:txBody>
          <a:bodyPr wrap="square" rtlCol="0">
            <a:spAutoFit/>
          </a:bodyPr>
          <a:lstStyle/>
          <a:p>
            <a:pPr marL="342900" indent="-342900" algn="just">
              <a:buClr>
                <a:srgbClr val="0070C0"/>
              </a:buClr>
              <a:buFont typeface="Wingdings" panose="05000000000000000000" pitchFamily="2" charset="2"/>
              <a:buChar char="v"/>
            </a:pPr>
            <a:r>
              <a:rPr lang="en-US" sz="1600" dirty="0"/>
              <a:t>Cramping and gas in the stomach or intestine</a:t>
            </a:r>
          </a:p>
          <a:p>
            <a:pPr marL="342900" indent="-342900" algn="just">
              <a:buClr>
                <a:srgbClr val="0070C0"/>
              </a:buClr>
              <a:buFont typeface="Wingdings" panose="05000000000000000000" pitchFamily="2" charset="2"/>
              <a:buChar char="v"/>
            </a:pPr>
            <a:endParaRPr lang="en-US" sz="1600" dirty="0"/>
          </a:p>
          <a:p>
            <a:pPr marL="342900" indent="-342900" algn="just">
              <a:buClr>
                <a:srgbClr val="0070C0"/>
              </a:buClr>
              <a:buFont typeface="Wingdings" panose="05000000000000000000" pitchFamily="2" charset="2"/>
              <a:buChar char="v"/>
            </a:pPr>
            <a:r>
              <a:rPr lang="en-US" sz="1600" dirty="0"/>
              <a:t>Abdominal pain, which could transmit to the right shoulder</a:t>
            </a:r>
          </a:p>
          <a:p>
            <a:pPr marL="342900" indent="-342900" algn="just">
              <a:buClr>
                <a:srgbClr val="0070C0"/>
              </a:buClr>
              <a:buFont typeface="Wingdings" panose="05000000000000000000" pitchFamily="2" charset="2"/>
              <a:buChar char="v"/>
            </a:pPr>
            <a:endParaRPr lang="en-US" sz="1600" dirty="0"/>
          </a:p>
          <a:p>
            <a:pPr marL="342900" indent="-342900" algn="just">
              <a:buClr>
                <a:srgbClr val="0070C0"/>
              </a:buClr>
              <a:buFont typeface="Wingdings" panose="05000000000000000000" pitchFamily="2" charset="2"/>
              <a:buChar char="v"/>
            </a:pPr>
            <a:r>
              <a:rPr lang="en-US" sz="1600" dirty="0"/>
              <a:t>If a gallstone remains lodged in the bile duct for a long time, there will be a build-up of bile behind it. This can result in </a:t>
            </a:r>
            <a:r>
              <a:rPr lang="en-IN" sz="1600" dirty="0"/>
              <a:t>obstructive jaundice</a:t>
            </a:r>
          </a:p>
          <a:p>
            <a:pPr marL="342900" indent="-342900" algn="just">
              <a:buClr>
                <a:srgbClr val="0070C0"/>
              </a:buClr>
              <a:buFont typeface="Wingdings" panose="05000000000000000000" pitchFamily="2" charset="2"/>
              <a:buChar char="v"/>
            </a:pPr>
            <a:endParaRPr lang="en-IN" sz="1600" dirty="0"/>
          </a:p>
          <a:p>
            <a:pPr marL="342900" indent="-342900" algn="just">
              <a:buClr>
                <a:srgbClr val="0070C0"/>
              </a:buClr>
              <a:buFont typeface="Wingdings" panose="05000000000000000000" pitchFamily="2" charset="2"/>
              <a:buChar char="v"/>
            </a:pPr>
            <a:r>
              <a:rPr lang="en-US" sz="1600" dirty="0"/>
              <a:t>Cholecystitis, an inflammation and possible infection in the gall bladder due to high levels of cholesterol</a:t>
            </a:r>
          </a:p>
        </p:txBody>
      </p:sp>
    </p:spTree>
    <p:extLst>
      <p:ext uri="{BB962C8B-B14F-4D97-AF65-F5344CB8AC3E}">
        <p14:creationId xmlns:p14="http://schemas.microsoft.com/office/powerpoint/2010/main" val="411462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1676400"/>
            <a:ext cx="5867400" cy="646331"/>
          </a:xfrm>
          <a:prstGeom prst="rect">
            <a:avLst/>
          </a:prstGeom>
          <a:noFill/>
        </p:spPr>
        <p:txBody>
          <a:bodyPr wrap="square" rtlCol="0">
            <a:spAutoFit/>
          </a:bodyPr>
          <a:lstStyle/>
          <a:p>
            <a:pPr algn="ctr"/>
            <a:r>
              <a:rPr lang="en-US" sz="3600" b="1" dirty="0"/>
              <a:t>Why do a Liver Cleanse?</a:t>
            </a:r>
          </a:p>
        </p:txBody>
      </p:sp>
      <p:sp>
        <p:nvSpPr>
          <p:cNvPr id="3" name="TextBox 2"/>
          <p:cNvSpPr txBox="1"/>
          <p:nvPr/>
        </p:nvSpPr>
        <p:spPr>
          <a:xfrm>
            <a:off x="723900" y="2590800"/>
            <a:ext cx="7696200" cy="3323987"/>
          </a:xfrm>
          <a:prstGeom prst="rect">
            <a:avLst/>
          </a:prstGeom>
          <a:noFill/>
        </p:spPr>
        <p:txBody>
          <a:bodyPr wrap="square" rtlCol="0">
            <a:spAutoFit/>
          </a:bodyPr>
          <a:lstStyle/>
          <a:p>
            <a:pPr marL="342900" indent="-342900" algn="just">
              <a:buClr>
                <a:srgbClr val="0070C0"/>
              </a:buClr>
              <a:buFont typeface="Wingdings" panose="05000000000000000000" pitchFamily="2" charset="2"/>
              <a:buChar char="v"/>
            </a:pPr>
            <a:r>
              <a:rPr lang="en-US" altLang="en-US" sz="1600" dirty="0"/>
              <a:t>Due to eating cooked food, toxins accumulate in capillaries of the liver,  as a result these capillaries start functioning like a hose pipe full of marble stones</a:t>
            </a:r>
          </a:p>
          <a:p>
            <a:pPr algn="just">
              <a:buClr>
                <a:srgbClr val="0070C0"/>
              </a:buClr>
            </a:pPr>
            <a:endParaRPr lang="en-US" altLang="en-US" sz="1600" dirty="0"/>
          </a:p>
          <a:p>
            <a:pPr marL="342900" indent="-342900" algn="just">
              <a:buClr>
                <a:srgbClr val="0070C0"/>
              </a:buClr>
              <a:buFont typeface="Wingdings" panose="05000000000000000000" pitchFamily="2" charset="2"/>
              <a:buChar char="v"/>
            </a:pPr>
            <a:r>
              <a:rPr lang="en-US" altLang="en-US" sz="1600" dirty="0"/>
              <a:t>Liver gets clogged and causes allergy</a:t>
            </a:r>
          </a:p>
          <a:p>
            <a:pPr algn="just">
              <a:buClr>
                <a:srgbClr val="0070C0"/>
              </a:buClr>
            </a:pPr>
            <a:endParaRPr lang="en-US" altLang="en-US" sz="1600" dirty="0"/>
          </a:p>
          <a:p>
            <a:pPr marL="342900" indent="-342900" algn="just">
              <a:buClr>
                <a:srgbClr val="0070C0"/>
              </a:buClr>
              <a:buFont typeface="Wingdings" panose="05000000000000000000" pitchFamily="2" charset="2"/>
              <a:buChar char="v"/>
            </a:pPr>
            <a:r>
              <a:rPr lang="en-US" altLang="en-US" sz="1600" dirty="0"/>
              <a:t>Liver Cleanse gives relief to patients suffering from diabetes resulting from inflammation and destruction of insulin secreting cells of pancreas</a:t>
            </a:r>
          </a:p>
          <a:p>
            <a:pPr marL="342900" indent="-342900" algn="just">
              <a:buClr>
                <a:srgbClr val="0070C0"/>
              </a:buClr>
              <a:buFont typeface="Wingdings" panose="05000000000000000000" pitchFamily="2" charset="2"/>
              <a:buChar char="v"/>
            </a:pPr>
            <a:endParaRPr lang="en-US" altLang="en-US" sz="1600" dirty="0"/>
          </a:p>
          <a:p>
            <a:pPr marL="342900" indent="-342900" algn="just">
              <a:buClr>
                <a:srgbClr val="0070C0"/>
              </a:buClr>
              <a:buFont typeface="Wingdings" panose="05000000000000000000" pitchFamily="2" charset="2"/>
              <a:buChar char="v"/>
            </a:pPr>
            <a:r>
              <a:rPr lang="en-US" sz="1600" dirty="0"/>
              <a:t>Asthma patients will find a lot of relief as well</a:t>
            </a:r>
            <a:endParaRPr lang="en-US" altLang="en-US" sz="1600" dirty="0"/>
          </a:p>
          <a:p>
            <a:pPr algn="just">
              <a:buClr>
                <a:srgbClr val="0070C0"/>
              </a:buClr>
            </a:pPr>
            <a:endParaRPr lang="en-US" altLang="en-US" sz="1600" dirty="0"/>
          </a:p>
          <a:p>
            <a:pPr marL="342900" indent="-342900" algn="just">
              <a:buClr>
                <a:srgbClr val="0070C0"/>
              </a:buClr>
              <a:buFont typeface="Wingdings" panose="05000000000000000000" pitchFamily="2" charset="2"/>
              <a:buChar char="v"/>
            </a:pPr>
            <a:r>
              <a:rPr lang="en-US" altLang="en-US" sz="1600" dirty="0"/>
              <a:t>A healthy person needs 2 cleanses per year to compensate for wrong food habits and polluted environment</a:t>
            </a:r>
          </a:p>
          <a:p>
            <a:pPr algn="just">
              <a:buClr>
                <a:srgbClr val="0070C0"/>
              </a:buClr>
            </a:pPr>
            <a:endParaRPr lang="en-US" altLang="en-US" sz="1600" dirty="0"/>
          </a:p>
        </p:txBody>
      </p:sp>
    </p:spTree>
    <p:extLst>
      <p:ext uri="{BB962C8B-B14F-4D97-AF65-F5344CB8AC3E}">
        <p14:creationId xmlns:p14="http://schemas.microsoft.com/office/powerpoint/2010/main" val="4007067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854923"/>
            <a:ext cx="8077200" cy="584775"/>
          </a:xfrm>
          <a:prstGeom prst="rect">
            <a:avLst/>
          </a:prstGeom>
        </p:spPr>
        <p:txBody>
          <a:bodyPr wrap="square">
            <a:spAutoFit/>
          </a:bodyPr>
          <a:lstStyle/>
          <a:p>
            <a:pPr algn="just">
              <a:buClr>
                <a:srgbClr val="0070C0"/>
              </a:buClr>
            </a:pPr>
            <a:r>
              <a:rPr lang="en-US" altLang="en-US" sz="1600" dirty="0"/>
              <a:t>A Liver Cleanse protects you from heart attack for at least six months, by reducing cholesterol levels in the arteries.</a:t>
            </a:r>
          </a:p>
        </p:txBody>
      </p:sp>
      <p:grpSp>
        <p:nvGrpSpPr>
          <p:cNvPr id="16" name="Group 15"/>
          <p:cNvGrpSpPr/>
          <p:nvPr/>
        </p:nvGrpSpPr>
        <p:grpSpPr>
          <a:xfrm>
            <a:off x="1504950" y="2247706"/>
            <a:ext cx="6134100" cy="3289141"/>
            <a:chOff x="1369134" y="3128899"/>
            <a:chExt cx="5945278" cy="3494155"/>
          </a:xfrm>
        </p:grpSpPr>
        <p:pic>
          <p:nvPicPr>
            <p:cNvPr id="4" name="Picture 3"/>
            <p:cNvPicPr>
              <a:picLocks noChangeAspect="1"/>
            </p:cNvPicPr>
            <p:nvPr/>
          </p:nvPicPr>
          <p:blipFill>
            <a:blip r:embed="rId3"/>
            <a:stretch>
              <a:fillRect/>
            </a:stretch>
          </p:blipFill>
          <p:spPr>
            <a:xfrm>
              <a:off x="3886200" y="3472789"/>
              <a:ext cx="1144144" cy="3138066"/>
            </a:xfrm>
            <a:prstGeom prst="rect">
              <a:avLst/>
            </a:prstGeom>
          </p:spPr>
        </p:pic>
        <p:pic>
          <p:nvPicPr>
            <p:cNvPr id="3" name="Picture 2"/>
            <p:cNvPicPr>
              <a:picLocks noChangeAspect="1"/>
            </p:cNvPicPr>
            <p:nvPr/>
          </p:nvPicPr>
          <p:blipFill>
            <a:blip r:embed="rId4"/>
            <a:stretch>
              <a:fillRect/>
            </a:stretch>
          </p:blipFill>
          <p:spPr>
            <a:xfrm>
              <a:off x="1369134" y="3441483"/>
              <a:ext cx="2535774" cy="3152898"/>
            </a:xfrm>
            <a:prstGeom prst="rect">
              <a:avLst/>
            </a:prstGeom>
          </p:spPr>
        </p:pic>
        <p:pic>
          <p:nvPicPr>
            <p:cNvPr id="5" name="Picture 4"/>
            <p:cNvPicPr>
              <a:picLocks noChangeAspect="1"/>
            </p:cNvPicPr>
            <p:nvPr/>
          </p:nvPicPr>
          <p:blipFill>
            <a:blip r:embed="rId5"/>
            <a:stretch>
              <a:fillRect/>
            </a:stretch>
          </p:blipFill>
          <p:spPr>
            <a:xfrm>
              <a:off x="5845248" y="3412811"/>
              <a:ext cx="1170459" cy="3210243"/>
            </a:xfrm>
            <a:prstGeom prst="rect">
              <a:avLst/>
            </a:prstGeom>
          </p:spPr>
        </p:pic>
        <p:sp>
          <p:nvSpPr>
            <p:cNvPr id="6" name="TextBox 5"/>
            <p:cNvSpPr txBox="1"/>
            <p:nvPr/>
          </p:nvSpPr>
          <p:spPr>
            <a:xfrm>
              <a:off x="3486446" y="3156777"/>
              <a:ext cx="1828800" cy="523220"/>
            </a:xfrm>
            <a:prstGeom prst="rect">
              <a:avLst/>
            </a:prstGeom>
            <a:noFill/>
          </p:spPr>
          <p:txBody>
            <a:bodyPr wrap="square" rtlCol="0">
              <a:spAutoFit/>
            </a:bodyPr>
            <a:lstStyle/>
            <a:p>
              <a:r>
                <a:rPr lang="en-IN" sz="1400" b="1" dirty="0"/>
                <a:t>Coronary artery</a:t>
              </a:r>
            </a:p>
            <a:p>
              <a:r>
                <a:rPr lang="en-IN" sz="1400" b="1" dirty="0"/>
                <a:t>before the cleanse</a:t>
              </a:r>
              <a:endParaRPr lang="en-IN" b="1" dirty="0"/>
            </a:p>
          </p:txBody>
        </p:sp>
        <p:sp>
          <p:nvSpPr>
            <p:cNvPr id="7" name="TextBox 6"/>
            <p:cNvSpPr txBox="1"/>
            <p:nvPr/>
          </p:nvSpPr>
          <p:spPr>
            <a:xfrm>
              <a:off x="5714212" y="3128899"/>
              <a:ext cx="1600200" cy="523220"/>
            </a:xfrm>
            <a:prstGeom prst="rect">
              <a:avLst/>
            </a:prstGeom>
            <a:noFill/>
          </p:spPr>
          <p:txBody>
            <a:bodyPr wrap="square" rtlCol="0">
              <a:spAutoFit/>
            </a:bodyPr>
            <a:lstStyle/>
            <a:p>
              <a:r>
                <a:rPr lang="en-IN" sz="1400" b="1" dirty="0"/>
                <a:t>Coronary artery</a:t>
              </a:r>
            </a:p>
            <a:p>
              <a:r>
                <a:rPr lang="en-IN" sz="1400" b="1" dirty="0"/>
                <a:t>after the cleanse</a:t>
              </a:r>
            </a:p>
          </p:txBody>
        </p:sp>
        <p:sp>
          <p:nvSpPr>
            <p:cNvPr id="8" name="TextBox 7"/>
            <p:cNvSpPr txBox="1"/>
            <p:nvPr/>
          </p:nvSpPr>
          <p:spPr>
            <a:xfrm>
              <a:off x="2983302" y="4431303"/>
              <a:ext cx="1177788" cy="461665"/>
            </a:xfrm>
            <a:prstGeom prst="rect">
              <a:avLst/>
            </a:prstGeom>
            <a:noFill/>
          </p:spPr>
          <p:txBody>
            <a:bodyPr wrap="square" rtlCol="0">
              <a:spAutoFit/>
            </a:bodyPr>
            <a:lstStyle/>
            <a:p>
              <a:pPr algn="ctr"/>
              <a:r>
                <a:rPr lang="en-IN" sz="1200" b="1" dirty="0"/>
                <a:t>LDL</a:t>
              </a:r>
            </a:p>
            <a:p>
              <a:pPr algn="ctr"/>
              <a:r>
                <a:rPr lang="en-IN" sz="1200" b="1" dirty="0"/>
                <a:t>cholesterol</a:t>
              </a:r>
            </a:p>
          </p:txBody>
        </p:sp>
        <p:sp>
          <p:nvSpPr>
            <p:cNvPr id="9" name="TextBox 8"/>
            <p:cNvSpPr txBox="1"/>
            <p:nvPr/>
          </p:nvSpPr>
          <p:spPr>
            <a:xfrm>
              <a:off x="4935390" y="4569802"/>
              <a:ext cx="1371600" cy="646331"/>
            </a:xfrm>
            <a:prstGeom prst="rect">
              <a:avLst/>
            </a:prstGeom>
            <a:noFill/>
          </p:spPr>
          <p:txBody>
            <a:bodyPr wrap="square" rtlCol="0">
              <a:spAutoFit/>
            </a:bodyPr>
            <a:lstStyle/>
            <a:p>
              <a:r>
                <a:rPr lang="en-IN" sz="1200" b="1" dirty="0"/>
                <a:t>Artery free</a:t>
              </a:r>
            </a:p>
            <a:p>
              <a:r>
                <a:rPr lang="en-IN" sz="1200" b="1" dirty="0"/>
                <a:t>of LDL</a:t>
              </a:r>
            </a:p>
            <a:p>
              <a:r>
                <a:rPr lang="en-IN" sz="1200" b="1" dirty="0"/>
                <a:t>cholesterol</a:t>
              </a:r>
            </a:p>
          </p:txBody>
        </p:sp>
        <p:cxnSp>
          <p:nvCxnSpPr>
            <p:cNvPr id="13" name="Straight Connector 12"/>
            <p:cNvCxnSpPr/>
            <p:nvPr/>
          </p:nvCxnSpPr>
          <p:spPr>
            <a:xfrm>
              <a:off x="5924846" y="5017932"/>
              <a:ext cx="576000" cy="324000"/>
            </a:xfrm>
            <a:prstGeom prst="line">
              <a:avLst/>
            </a:prstGeom>
          </p:spPr>
          <p:style>
            <a:lnRef idx="1">
              <a:schemeClr val="dk1"/>
            </a:lnRef>
            <a:fillRef idx="0">
              <a:schemeClr val="dk1"/>
            </a:fillRef>
            <a:effectRef idx="0">
              <a:schemeClr val="dk1"/>
            </a:effectRef>
            <a:fontRef idx="minor">
              <a:schemeClr val="tx1"/>
            </a:fontRef>
          </p:style>
        </p:cxnSp>
      </p:grpSp>
      <p:sp>
        <p:nvSpPr>
          <p:cNvPr id="12" name="TextBox 11"/>
          <p:cNvSpPr txBox="1"/>
          <p:nvPr/>
        </p:nvSpPr>
        <p:spPr>
          <a:xfrm>
            <a:off x="1638300" y="1513568"/>
            <a:ext cx="5867400" cy="523220"/>
          </a:xfrm>
          <a:prstGeom prst="rect">
            <a:avLst/>
          </a:prstGeom>
          <a:noFill/>
        </p:spPr>
        <p:txBody>
          <a:bodyPr wrap="square" rtlCol="0">
            <a:spAutoFit/>
          </a:bodyPr>
          <a:lstStyle/>
          <a:p>
            <a:pPr algn="ctr"/>
            <a:r>
              <a:rPr lang="en-US" sz="2800" b="1" dirty="0"/>
              <a:t>Why do a Liver Cleanse?</a:t>
            </a:r>
          </a:p>
        </p:txBody>
      </p:sp>
    </p:spTree>
    <p:extLst>
      <p:ext uri="{BB962C8B-B14F-4D97-AF65-F5344CB8AC3E}">
        <p14:creationId xmlns:p14="http://schemas.microsoft.com/office/powerpoint/2010/main" val="2103183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2166" y="1408806"/>
            <a:ext cx="4759668" cy="523220"/>
          </a:xfrm>
          <a:prstGeom prst="rect">
            <a:avLst/>
          </a:prstGeom>
          <a:noFill/>
        </p:spPr>
        <p:txBody>
          <a:bodyPr wrap="square" rtlCol="0">
            <a:spAutoFit/>
          </a:bodyPr>
          <a:lstStyle/>
          <a:p>
            <a:pPr algn="ctr"/>
            <a:r>
              <a:rPr lang="en-US" sz="2800" b="1" dirty="0"/>
              <a:t>Ingredients</a:t>
            </a:r>
            <a:endParaRPr lang="en-US" altLang="en-US" sz="2800" b="1" dirty="0">
              <a:cs typeface="Times New Roman" pitchFamily="18" charset="0"/>
            </a:endParaRPr>
          </a:p>
        </p:txBody>
      </p:sp>
      <p:pic>
        <p:nvPicPr>
          <p:cNvPr id="3" name="Picture 2" descr="_DSC7896"/>
          <p:cNvPicPr>
            <a:picLocks noChangeAspect="1" noChangeArrowheads="1"/>
          </p:cNvPicPr>
          <p:nvPr/>
        </p:nvPicPr>
        <p:blipFill>
          <a:blip r:embed="rId3" cstate="print">
            <a:extLst>
              <a:ext uri="{28A0092B-C50C-407E-A947-70E740481C1C}">
                <a14:useLocalDpi xmlns:a14="http://schemas.microsoft.com/office/drawing/2010/main" val="0"/>
              </a:ext>
            </a:extLst>
          </a:blip>
          <a:srcRect l="28122" t="19395" r="26067" b="11093"/>
          <a:stretch>
            <a:fillRect/>
          </a:stretch>
        </p:blipFill>
        <p:spPr bwMode="auto">
          <a:xfrm>
            <a:off x="5190409" y="2210401"/>
            <a:ext cx="2512692" cy="25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_DSC78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518" y="2238935"/>
            <a:ext cx="2239073" cy="247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00554" y="4718512"/>
            <a:ext cx="2667000" cy="769441"/>
          </a:xfrm>
          <a:prstGeom prst="rect">
            <a:avLst/>
          </a:prstGeom>
          <a:noFill/>
        </p:spPr>
        <p:txBody>
          <a:bodyPr wrap="square" rtlCol="0">
            <a:spAutoFit/>
          </a:bodyPr>
          <a:lstStyle/>
          <a:p>
            <a:r>
              <a:rPr lang="en-US" sz="2000" dirty="0"/>
              <a:t>Extra Virgin Olive Oil</a:t>
            </a:r>
          </a:p>
          <a:p>
            <a:pPr algn="ctr"/>
            <a:r>
              <a:rPr lang="en-US" sz="1200" dirty="0"/>
              <a:t>Available at </a:t>
            </a:r>
            <a:r>
              <a:rPr lang="en-US" sz="1200" dirty="0">
                <a:latin typeface="Arial" pitchFamily="34" charset="0"/>
                <a:cs typeface="Arial" pitchFamily="34" charset="0"/>
              </a:rPr>
              <a:t>food section of any shopping mall at Rs.320 </a:t>
            </a:r>
            <a:endParaRPr lang="en-US" sz="1200" dirty="0"/>
          </a:p>
        </p:txBody>
      </p:sp>
      <p:sp>
        <p:nvSpPr>
          <p:cNvPr id="6" name="TextBox 5"/>
          <p:cNvSpPr txBox="1"/>
          <p:nvPr/>
        </p:nvSpPr>
        <p:spPr>
          <a:xfrm>
            <a:off x="5092789" y="4718512"/>
            <a:ext cx="2707931" cy="769441"/>
          </a:xfrm>
          <a:prstGeom prst="rect">
            <a:avLst/>
          </a:prstGeom>
          <a:noFill/>
        </p:spPr>
        <p:txBody>
          <a:bodyPr wrap="square" rtlCol="0">
            <a:spAutoFit/>
          </a:bodyPr>
          <a:lstStyle/>
          <a:p>
            <a:pPr algn="ctr"/>
            <a:r>
              <a:rPr lang="en-US" sz="2000" dirty="0"/>
              <a:t>Epsom Salt</a:t>
            </a:r>
          </a:p>
          <a:p>
            <a:pPr algn="ctr"/>
            <a:r>
              <a:rPr lang="en-US" sz="1200" dirty="0"/>
              <a:t>Available at chemist at </a:t>
            </a:r>
          </a:p>
          <a:p>
            <a:pPr algn="ctr"/>
            <a:r>
              <a:rPr lang="en-US" sz="1200" dirty="0"/>
              <a:t>Rs.28 for 4 sachets</a:t>
            </a:r>
          </a:p>
        </p:txBody>
      </p:sp>
      <p:sp>
        <p:nvSpPr>
          <p:cNvPr id="9" name="Rectangle 8"/>
          <p:cNvSpPr/>
          <p:nvPr/>
        </p:nvSpPr>
        <p:spPr>
          <a:xfrm>
            <a:off x="685800" y="5715000"/>
            <a:ext cx="7772400" cy="830997"/>
          </a:xfrm>
          <a:prstGeom prst="rect">
            <a:avLst/>
          </a:prstGeom>
        </p:spPr>
        <p:txBody>
          <a:bodyPr wrap="square">
            <a:spAutoFit/>
          </a:bodyPr>
          <a:lstStyle/>
          <a:p>
            <a:pPr lvl="0" algn="just">
              <a:buClr>
                <a:srgbClr val="00B050"/>
              </a:buClr>
            </a:pPr>
            <a:r>
              <a:rPr lang="en-US" sz="1600" dirty="0"/>
              <a:t>Get 4 sachets of Epsom salt (MgSO</a:t>
            </a:r>
            <a:r>
              <a:rPr lang="en-US" sz="1600" baseline="-25000" dirty="0"/>
              <a:t>4</a:t>
            </a:r>
            <a:r>
              <a:rPr lang="en-US" sz="1600" dirty="0"/>
              <a:t>.7H</a:t>
            </a:r>
            <a:r>
              <a:rPr lang="en-US" sz="1600" baseline="-25000" dirty="0"/>
              <a:t>2</a:t>
            </a:r>
            <a:r>
              <a:rPr lang="en-US" sz="1600" dirty="0"/>
              <a:t>O), 20 </a:t>
            </a:r>
            <a:r>
              <a:rPr lang="en-US" sz="1600" dirty="0" err="1"/>
              <a:t>gms</a:t>
            </a:r>
            <a:r>
              <a:rPr lang="en-US" sz="1600" dirty="0"/>
              <a:t> each, 250 ml of extra virgin olive oil, 250 ml of orange, sweet lime (</a:t>
            </a:r>
            <a:r>
              <a:rPr lang="en-US" sz="1600" i="1" dirty="0" err="1"/>
              <a:t>Mosambi</a:t>
            </a:r>
            <a:r>
              <a:rPr lang="en-US" sz="1600" dirty="0"/>
              <a:t>) or similar juice. Tetra pack juices can also be used.</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752974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0"/>
            <a:ext cx="5791200" cy="523220"/>
          </a:xfrm>
          <a:prstGeom prst="rect">
            <a:avLst/>
          </a:prstGeom>
          <a:noFill/>
        </p:spPr>
        <p:txBody>
          <a:bodyPr wrap="square" rtlCol="0">
            <a:spAutoFit/>
          </a:bodyPr>
          <a:lstStyle/>
          <a:p>
            <a:pPr algn="ctr"/>
            <a:r>
              <a:rPr lang="en-US" altLang="en-US" sz="2800" b="1" dirty="0">
                <a:cs typeface="Times New Roman" pitchFamily="18" charset="0"/>
              </a:rPr>
              <a:t>Schedule</a:t>
            </a:r>
            <a:endParaRPr lang="en-US" sz="2800" b="1" dirty="0"/>
          </a:p>
        </p:txBody>
      </p:sp>
      <p:sp>
        <p:nvSpPr>
          <p:cNvPr id="3" name="Rectangle 2"/>
          <p:cNvSpPr/>
          <p:nvPr/>
        </p:nvSpPr>
        <p:spPr>
          <a:xfrm>
            <a:off x="609600" y="2362200"/>
            <a:ext cx="7924800" cy="3908762"/>
          </a:xfrm>
          <a:prstGeom prst="rect">
            <a:avLst/>
          </a:prstGeom>
          <a:noFill/>
        </p:spPr>
        <p:txBody>
          <a:bodyPr wrap="square">
            <a:spAutoFit/>
          </a:bodyPr>
          <a:lstStyle/>
          <a:p>
            <a:pPr lvl="1" indent="-342900">
              <a:buClr>
                <a:srgbClr val="0070C0"/>
              </a:buClr>
              <a:buFont typeface="Wingdings" panose="05000000000000000000" pitchFamily="2" charset="2"/>
              <a:buChar char="v"/>
            </a:pPr>
            <a:r>
              <a:rPr lang="en-US" sz="1600" dirty="0"/>
              <a:t>2 pm – No food afterwards. Dissolve 4 sachets of Epsom salt in approximately 800 ml of water and keep it in refrigerator</a:t>
            </a:r>
          </a:p>
          <a:p>
            <a:pPr lvl="0">
              <a:buClr>
                <a:srgbClr val="0070C0"/>
              </a:buClr>
            </a:pPr>
            <a:endParaRPr lang="en-US" sz="1600" dirty="0"/>
          </a:p>
          <a:p>
            <a:pPr lvl="1" indent="-342900">
              <a:buClr>
                <a:srgbClr val="0070C0"/>
              </a:buClr>
              <a:buFont typeface="Wingdings" panose="05000000000000000000" pitchFamily="2" charset="2"/>
              <a:buChar char="v"/>
            </a:pPr>
            <a:r>
              <a:rPr lang="en-US" sz="1600" dirty="0"/>
              <a:t>6 pm – Drink the first dose of Epsom salt (about 200 ml)</a:t>
            </a:r>
          </a:p>
          <a:p>
            <a:pPr lvl="0" indent="-342900">
              <a:buClr>
                <a:srgbClr val="0070C0"/>
              </a:buClr>
              <a:buFont typeface="Wingdings" panose="05000000000000000000" pitchFamily="2" charset="2"/>
              <a:buChar char="v"/>
            </a:pPr>
            <a:endParaRPr lang="en-US" sz="1600" dirty="0"/>
          </a:p>
          <a:p>
            <a:pPr lvl="1" indent="-342900">
              <a:buClr>
                <a:srgbClr val="0070C0"/>
              </a:buClr>
              <a:buFont typeface="Wingdings" panose="05000000000000000000" pitchFamily="2" charset="2"/>
              <a:buChar char="v"/>
            </a:pPr>
            <a:r>
              <a:rPr lang="en-US" sz="1600" dirty="0"/>
              <a:t>8 pm – Drink the second dose of Epsom salt as above</a:t>
            </a:r>
          </a:p>
          <a:p>
            <a:pPr lvl="0" indent="-342900">
              <a:buClr>
                <a:srgbClr val="0070C0"/>
              </a:buClr>
              <a:buFont typeface="Wingdings" panose="05000000000000000000" pitchFamily="2" charset="2"/>
              <a:buChar char="v"/>
            </a:pPr>
            <a:endParaRPr lang="en-US" sz="1600" dirty="0"/>
          </a:p>
          <a:p>
            <a:pPr lvl="1" indent="-342900">
              <a:buClr>
                <a:srgbClr val="0070C0"/>
              </a:buClr>
              <a:buFont typeface="Wingdings" panose="05000000000000000000" pitchFamily="2" charset="2"/>
              <a:buChar char="v"/>
            </a:pPr>
            <a:r>
              <a:rPr lang="en-US" sz="1600" dirty="0"/>
              <a:t>10 pm – Drink a mixture of 175 ml </a:t>
            </a:r>
            <a:r>
              <a:rPr lang="en-US" sz="1600" b="1" u="sng" dirty="0"/>
              <a:t>Extra Virgin Olive Oil</a:t>
            </a:r>
            <a:r>
              <a:rPr lang="en-US" sz="1600" dirty="0"/>
              <a:t>, mixed with nearly 175 ml of orange, sweet lime (</a:t>
            </a:r>
            <a:r>
              <a:rPr lang="en-US" sz="1600" dirty="0" err="1"/>
              <a:t>Mosambi</a:t>
            </a:r>
            <a:r>
              <a:rPr lang="en-US" sz="1600" dirty="0"/>
              <a:t>) or similar juice</a:t>
            </a:r>
          </a:p>
          <a:p>
            <a:pPr lvl="0" indent="-342900">
              <a:buClr>
                <a:srgbClr val="0070C0"/>
              </a:buClr>
              <a:buFont typeface="Wingdings" panose="05000000000000000000" pitchFamily="2" charset="2"/>
              <a:buChar char="v"/>
            </a:pPr>
            <a:endParaRPr lang="en-US" sz="1600" dirty="0"/>
          </a:p>
          <a:p>
            <a:pPr lvl="1" indent="-342900">
              <a:buClr>
                <a:srgbClr val="0070C0"/>
              </a:buClr>
              <a:buFont typeface="Wingdings" panose="05000000000000000000" pitchFamily="2" charset="2"/>
              <a:buChar char="v"/>
            </a:pPr>
            <a:r>
              <a:rPr lang="en-US" sz="1600" dirty="0"/>
              <a:t>Next day, 6 am – Drink the third dose of Epsom salt</a:t>
            </a:r>
          </a:p>
          <a:p>
            <a:pPr lvl="0" indent="-342900">
              <a:buClr>
                <a:srgbClr val="0070C0"/>
              </a:buClr>
              <a:buFont typeface="Wingdings" panose="05000000000000000000" pitchFamily="2" charset="2"/>
              <a:buChar char="v"/>
            </a:pPr>
            <a:endParaRPr lang="en-US" sz="1600" dirty="0"/>
          </a:p>
          <a:p>
            <a:pPr lvl="1" indent="-342900">
              <a:buClr>
                <a:srgbClr val="0070C0"/>
              </a:buClr>
              <a:buFont typeface="Wingdings" panose="05000000000000000000" pitchFamily="2" charset="2"/>
              <a:buChar char="v"/>
            </a:pPr>
            <a:r>
              <a:rPr lang="en-US" sz="1600" dirty="0"/>
              <a:t>8 am – Drink mixture of 75 ml of </a:t>
            </a:r>
            <a:r>
              <a:rPr lang="en-US" sz="1600" b="1" u="sng" dirty="0"/>
              <a:t>Extra Virgin Olive Oil</a:t>
            </a:r>
            <a:r>
              <a:rPr lang="en-US" sz="1600" dirty="0"/>
              <a:t>, combined with juice</a:t>
            </a:r>
          </a:p>
          <a:p>
            <a:pPr marL="285750" lvl="0" indent="-285750">
              <a:buClr>
                <a:srgbClr val="0070C0"/>
              </a:buClr>
              <a:buFont typeface="Wingdings" panose="05000000000000000000" pitchFamily="2" charset="2"/>
              <a:buChar char="v"/>
            </a:pPr>
            <a:endParaRPr lang="en-US" sz="1600" dirty="0"/>
          </a:p>
          <a:p>
            <a:pPr lvl="1" indent="-342900">
              <a:buClr>
                <a:srgbClr val="0070C0"/>
              </a:buClr>
              <a:buFont typeface="Wingdings" panose="05000000000000000000" pitchFamily="2" charset="2"/>
              <a:buChar char="v"/>
            </a:pPr>
            <a:r>
              <a:rPr lang="en-US" sz="1600" dirty="0"/>
              <a:t>10 am – Drink the fourth dose of Epsom salt</a:t>
            </a:r>
          </a:p>
        </p:txBody>
      </p:sp>
    </p:spTree>
    <p:extLst>
      <p:ext uri="{BB962C8B-B14F-4D97-AF65-F5344CB8AC3E}">
        <p14:creationId xmlns:p14="http://schemas.microsoft.com/office/powerpoint/2010/main" val="3505994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305615"/>
            <a:ext cx="7620000" cy="1815882"/>
          </a:xfrm>
          <a:prstGeom prst="rect">
            <a:avLst/>
          </a:prstGeom>
          <a:noFill/>
        </p:spPr>
        <p:txBody>
          <a:bodyPr wrap="square" rtlCol="0">
            <a:spAutoFit/>
          </a:bodyPr>
          <a:lstStyle/>
          <a:p>
            <a:pPr algn="ctr"/>
            <a:r>
              <a:rPr lang="en-US" altLang="en-US" sz="2800" b="1" dirty="0">
                <a:cs typeface="Times New Roman" pitchFamily="18" charset="0"/>
              </a:rPr>
              <a:t>Use Extra Virgin Olive Oil</a:t>
            </a:r>
          </a:p>
          <a:p>
            <a:pPr algn="ctr"/>
            <a:r>
              <a:rPr lang="en-US" altLang="en-US" sz="2800" b="1" dirty="0">
                <a:cs typeface="Times New Roman" pitchFamily="18" charset="0"/>
              </a:rPr>
              <a:t>Only the Original Packing from Italy/Spain</a:t>
            </a:r>
            <a:endParaRPr lang="en-US" sz="2800" b="1" dirty="0">
              <a:cs typeface="Times New Roman" pitchFamily="18" charset="0"/>
            </a:endParaRPr>
          </a:p>
          <a:p>
            <a:pPr algn="ctr"/>
            <a:r>
              <a:rPr lang="en-US" sz="2800" b="1" dirty="0">
                <a:cs typeface="Times New Roman" pitchFamily="18" charset="0"/>
              </a:rPr>
              <a:t>Do </a:t>
            </a:r>
            <a:r>
              <a:rPr lang="en-US" sz="2800" b="1" dirty="0">
                <a:solidFill>
                  <a:srgbClr val="FF0000"/>
                </a:solidFill>
                <a:cs typeface="Times New Roman" pitchFamily="18" charset="0"/>
              </a:rPr>
              <a:t>NOT</a:t>
            </a:r>
            <a:r>
              <a:rPr lang="en-US" sz="2800" b="1" dirty="0">
                <a:cs typeface="Times New Roman" pitchFamily="18" charset="0"/>
              </a:rPr>
              <a:t> use Extra Virgin Olive Oil</a:t>
            </a:r>
          </a:p>
          <a:p>
            <a:pPr algn="ctr"/>
            <a:r>
              <a:rPr lang="en-US" sz="2800" b="1" dirty="0">
                <a:cs typeface="Times New Roman" pitchFamily="18" charset="0"/>
              </a:rPr>
              <a:t>Repacked in India</a:t>
            </a:r>
            <a:endParaRPr lang="en-US" sz="2800" b="1" dirty="0"/>
          </a:p>
        </p:txBody>
      </p:sp>
    </p:spTree>
    <p:extLst>
      <p:ext uri="{BB962C8B-B14F-4D97-AF65-F5344CB8AC3E}">
        <p14:creationId xmlns:p14="http://schemas.microsoft.com/office/powerpoint/2010/main" val="115073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000"/>
          <a:stretch/>
        </p:blipFill>
        <p:spPr>
          <a:xfrm>
            <a:off x="0" y="388513"/>
            <a:ext cx="9144000" cy="6469487"/>
          </a:xfrm>
          <a:prstGeom prst="rect">
            <a:avLst/>
          </a:prstGeom>
        </p:spPr>
      </p:pic>
    </p:spTree>
    <p:extLst>
      <p:ext uri="{BB962C8B-B14F-4D97-AF65-F5344CB8AC3E}">
        <p14:creationId xmlns:p14="http://schemas.microsoft.com/office/powerpoint/2010/main" val="1121781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993" y="1752600"/>
            <a:ext cx="4846014" cy="954107"/>
          </a:xfrm>
          <a:prstGeom prst="rect">
            <a:avLst/>
          </a:prstGeom>
          <a:noFill/>
        </p:spPr>
        <p:txBody>
          <a:bodyPr wrap="square" rtlCol="0">
            <a:spAutoFit/>
          </a:bodyPr>
          <a:lstStyle/>
          <a:p>
            <a:pPr algn="ctr"/>
            <a:r>
              <a:rPr lang="en-US" altLang="en-US" sz="2800" b="1" dirty="0">
                <a:cs typeface="Times New Roman" pitchFamily="18" charset="0"/>
              </a:rPr>
              <a:t>Liver/Gallbladder stones </a:t>
            </a:r>
          </a:p>
          <a:p>
            <a:pPr algn="ctr"/>
            <a:r>
              <a:rPr lang="en-US" altLang="en-US" sz="2800" b="1" dirty="0">
                <a:cs typeface="Times New Roman" pitchFamily="18" charset="0"/>
              </a:rPr>
              <a:t>passed out during cleanse</a:t>
            </a:r>
            <a:endParaRPr lang="en-US" sz="2800" b="1" dirty="0"/>
          </a:p>
        </p:txBody>
      </p:sp>
      <p:pic>
        <p:nvPicPr>
          <p:cNvPr id="3" name="Picture 2" descr="Gallstone 4.5 cm long - result of liver flush liver cleanse"/>
          <p:cNvPicPr>
            <a:picLocks noChangeAspect="1" noChangeArrowheads="1"/>
          </p:cNvPicPr>
          <p:nvPr/>
        </p:nvPicPr>
        <p:blipFill rotWithShape="1">
          <a:blip r:embed="rId3">
            <a:extLst>
              <a:ext uri="{28A0092B-C50C-407E-A947-70E740481C1C}">
                <a14:useLocalDpi xmlns:a14="http://schemas.microsoft.com/office/drawing/2010/main" val="0"/>
              </a:ext>
            </a:extLst>
          </a:blip>
          <a:srcRect l="8841" t="26160"/>
          <a:stretch/>
        </p:blipFill>
        <p:spPr bwMode="auto">
          <a:xfrm>
            <a:off x="3099540" y="3229582"/>
            <a:ext cx="3209206" cy="189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mall_ston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72" y="3202621"/>
            <a:ext cx="2560014" cy="192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lick Here To See the NEXT image ( 2 ) (Rusfox: My photos ... Stones I got on my 11th, 12th and 13th liver flush, while 5 and 7 months pregnan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202621"/>
            <a:ext cx="2273132" cy="189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209800"/>
            <a:ext cx="8077200" cy="1938992"/>
          </a:xfrm>
          <a:prstGeom prst="rect">
            <a:avLst/>
          </a:prstGeom>
        </p:spPr>
        <p:txBody>
          <a:bodyPr wrap="square">
            <a:spAutoFit/>
          </a:bodyPr>
          <a:lstStyle/>
          <a:p>
            <a:pPr marL="285750" indent="-285750" algn="just">
              <a:buClr>
                <a:srgbClr val="0070C0"/>
              </a:buClr>
              <a:buFont typeface="Wingdings" panose="05000000000000000000" pitchFamily="2" charset="2"/>
              <a:buChar char="v"/>
            </a:pPr>
            <a:r>
              <a:rPr lang="en-US" sz="2400" dirty="0"/>
              <a:t>Apple Cider Vinegar</a:t>
            </a:r>
          </a:p>
          <a:p>
            <a:pPr marL="285750" indent="-285750" algn="just">
              <a:buClr>
                <a:srgbClr val="0070C0"/>
              </a:buClr>
              <a:buFont typeface="Wingdings" panose="05000000000000000000" pitchFamily="2" charset="2"/>
              <a:buChar char="v"/>
            </a:pPr>
            <a:endParaRPr lang="en-US" sz="2400" dirty="0"/>
          </a:p>
          <a:p>
            <a:pPr marL="285750" indent="-285750" algn="just">
              <a:buClr>
                <a:srgbClr val="0070C0"/>
              </a:buClr>
              <a:buFont typeface="Wingdings" panose="05000000000000000000" pitchFamily="2" charset="2"/>
              <a:buChar char="v"/>
            </a:pPr>
            <a:r>
              <a:rPr lang="en-US" sz="2400" dirty="0"/>
              <a:t>Honey </a:t>
            </a:r>
          </a:p>
          <a:p>
            <a:pPr marL="285750" indent="-285750" algn="just">
              <a:buClr>
                <a:srgbClr val="0070C0"/>
              </a:buClr>
              <a:buFont typeface="Wingdings" panose="05000000000000000000" pitchFamily="2" charset="2"/>
              <a:buChar char="v"/>
            </a:pPr>
            <a:endParaRPr lang="en-US" sz="2400" dirty="0"/>
          </a:p>
          <a:p>
            <a:pPr marL="285750" indent="-285750" algn="just">
              <a:buClr>
                <a:srgbClr val="0070C0"/>
              </a:buClr>
              <a:buFont typeface="Wingdings" panose="05000000000000000000" pitchFamily="2" charset="2"/>
              <a:buChar char="v"/>
            </a:pPr>
            <a:r>
              <a:rPr lang="en-US" sz="2400" dirty="0"/>
              <a:t>Black Molasses</a:t>
            </a:r>
            <a:r>
              <a:rPr lang="en-US" sz="1600" dirty="0"/>
              <a:t> </a:t>
            </a:r>
          </a:p>
        </p:txBody>
      </p:sp>
      <p:sp>
        <p:nvSpPr>
          <p:cNvPr id="5" name="TextBox 4"/>
          <p:cNvSpPr txBox="1"/>
          <p:nvPr/>
        </p:nvSpPr>
        <p:spPr>
          <a:xfrm>
            <a:off x="2286000" y="1143000"/>
            <a:ext cx="4572000" cy="658835"/>
          </a:xfrm>
          <a:prstGeom prst="rect">
            <a:avLst/>
          </a:prstGeom>
          <a:noFill/>
        </p:spPr>
        <p:txBody>
          <a:bodyPr wrap="square" rtlCol="0">
            <a:spAutoFit/>
          </a:bodyPr>
          <a:lstStyle/>
          <a:p>
            <a:pPr algn="ctr">
              <a:lnSpc>
                <a:spcPct val="150000"/>
              </a:lnSpc>
            </a:pPr>
            <a:r>
              <a:rPr lang="en-US" sz="2800" b="1" dirty="0"/>
              <a:t>Joint Cleanse</a:t>
            </a:r>
          </a:p>
        </p:txBody>
      </p:sp>
    </p:spTree>
    <p:extLst>
      <p:ext uri="{BB962C8B-B14F-4D97-AF65-F5344CB8AC3E}">
        <p14:creationId xmlns:p14="http://schemas.microsoft.com/office/powerpoint/2010/main" val="581533260"/>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9300" y="1524000"/>
            <a:ext cx="5105400" cy="523220"/>
          </a:xfrm>
          <a:prstGeom prst="rect">
            <a:avLst/>
          </a:prstGeom>
          <a:noFill/>
        </p:spPr>
        <p:txBody>
          <a:bodyPr wrap="square" rtlCol="0">
            <a:spAutoFit/>
          </a:bodyPr>
          <a:lstStyle/>
          <a:p>
            <a:pPr algn="ctr"/>
            <a:r>
              <a:rPr lang="en-IN" sz="2800" b="1" dirty="0"/>
              <a:t>Thyroid Cleanse</a:t>
            </a:r>
          </a:p>
        </p:txBody>
      </p:sp>
      <p:sp>
        <p:nvSpPr>
          <p:cNvPr id="3" name="Rectangle 2">
            <a:extLst>
              <a:ext uri="{FF2B5EF4-FFF2-40B4-BE49-F238E27FC236}">
                <a16:creationId xmlns:a16="http://schemas.microsoft.com/office/drawing/2014/main" id="{C7623497-100E-A630-BED8-10F35638ADBB}"/>
              </a:ext>
            </a:extLst>
          </p:cNvPr>
          <p:cNvSpPr/>
          <p:nvPr/>
        </p:nvSpPr>
        <p:spPr>
          <a:xfrm>
            <a:off x="723900" y="2133600"/>
            <a:ext cx="7696200" cy="3347840"/>
          </a:xfrm>
          <a:prstGeom prst="rect">
            <a:avLst/>
          </a:prstGeom>
        </p:spPr>
        <p:txBody>
          <a:bodyPr wrap="square">
            <a:spAutoFit/>
          </a:bodyPr>
          <a:lstStyle/>
          <a:p>
            <a:pPr marL="285750" indent="-285750" algn="just">
              <a:lnSpc>
                <a:spcPct val="150000"/>
              </a:lnSpc>
              <a:buClr>
                <a:srgbClr val="0070C0"/>
              </a:buClr>
              <a:buFont typeface="Wingdings" panose="05000000000000000000" pitchFamily="2" charset="2"/>
              <a:buChar char="v"/>
            </a:pPr>
            <a:r>
              <a:rPr lang="en-US" sz="2400" dirty="0"/>
              <a:t>Ashwagandha </a:t>
            </a:r>
          </a:p>
          <a:p>
            <a:pPr marL="285750" indent="-285750" algn="just">
              <a:lnSpc>
                <a:spcPct val="150000"/>
              </a:lnSpc>
              <a:buClr>
                <a:srgbClr val="0070C0"/>
              </a:buClr>
              <a:buFont typeface="Wingdings" panose="05000000000000000000" pitchFamily="2" charset="2"/>
              <a:buChar char="v"/>
            </a:pPr>
            <a:r>
              <a:rPr lang="en-US" sz="2400" dirty="0"/>
              <a:t>Ginger </a:t>
            </a:r>
          </a:p>
          <a:p>
            <a:pPr marL="285750" indent="-285750" algn="just">
              <a:lnSpc>
                <a:spcPct val="150000"/>
              </a:lnSpc>
              <a:buClr>
                <a:srgbClr val="0070C0"/>
              </a:buClr>
              <a:buFont typeface="Wingdings" panose="05000000000000000000" pitchFamily="2" charset="2"/>
              <a:buChar char="v"/>
            </a:pPr>
            <a:r>
              <a:rPr lang="en-US" sz="2400" dirty="0"/>
              <a:t>Lemon</a:t>
            </a:r>
          </a:p>
          <a:p>
            <a:pPr marL="285750" indent="-285750" algn="just">
              <a:lnSpc>
                <a:spcPct val="150000"/>
              </a:lnSpc>
              <a:buClr>
                <a:srgbClr val="0070C0"/>
              </a:buClr>
              <a:buFont typeface="Wingdings" panose="05000000000000000000" pitchFamily="2" charset="2"/>
              <a:buChar char="v"/>
            </a:pPr>
            <a:r>
              <a:rPr lang="en-US" sz="2400" dirty="0"/>
              <a:t>Coriander leaf</a:t>
            </a:r>
          </a:p>
          <a:p>
            <a:pPr marL="285750" indent="-285750" algn="just">
              <a:lnSpc>
                <a:spcPct val="150000"/>
              </a:lnSpc>
              <a:buClr>
                <a:srgbClr val="0070C0"/>
              </a:buClr>
              <a:buFont typeface="Wingdings" panose="05000000000000000000" pitchFamily="2" charset="2"/>
              <a:buChar char="v"/>
            </a:pPr>
            <a:r>
              <a:rPr lang="en-US" sz="2400" dirty="0"/>
              <a:t>Carrot </a:t>
            </a:r>
          </a:p>
          <a:p>
            <a:pPr marL="285750" indent="-285750" algn="just">
              <a:lnSpc>
                <a:spcPct val="150000"/>
              </a:lnSpc>
              <a:buClr>
                <a:srgbClr val="0070C0"/>
              </a:buClr>
              <a:buFont typeface="Wingdings" panose="05000000000000000000" pitchFamily="2" charset="2"/>
              <a:buChar char="v"/>
            </a:pPr>
            <a:r>
              <a:rPr lang="en-US" sz="2400" dirty="0"/>
              <a:t>Cucumber </a:t>
            </a:r>
            <a:endParaRPr lang="en-US" sz="4000" dirty="0"/>
          </a:p>
        </p:txBody>
      </p:sp>
    </p:spTree>
    <p:extLst>
      <p:ext uri="{BB962C8B-B14F-4D97-AF65-F5344CB8AC3E}">
        <p14:creationId xmlns:p14="http://schemas.microsoft.com/office/powerpoint/2010/main" val="2018235423"/>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6100" y="1371600"/>
            <a:ext cx="3009900" cy="523220"/>
          </a:xfrm>
          <a:prstGeom prst="rect">
            <a:avLst/>
          </a:prstGeom>
          <a:noFill/>
        </p:spPr>
        <p:txBody>
          <a:bodyPr wrap="square" rtlCol="0">
            <a:spAutoFit/>
          </a:bodyPr>
          <a:lstStyle/>
          <a:p>
            <a:pPr algn="ctr"/>
            <a:r>
              <a:rPr lang="en-US" sz="2800" b="1" dirty="0"/>
              <a:t>Fat Cleanse</a:t>
            </a:r>
          </a:p>
        </p:txBody>
      </p:sp>
      <p:sp>
        <p:nvSpPr>
          <p:cNvPr id="4" name="Rectangle 3">
            <a:extLst>
              <a:ext uri="{FF2B5EF4-FFF2-40B4-BE49-F238E27FC236}">
                <a16:creationId xmlns:a16="http://schemas.microsoft.com/office/drawing/2014/main" id="{7D3AF87A-E741-857B-927C-25DBFCE796AC}"/>
              </a:ext>
            </a:extLst>
          </p:cNvPr>
          <p:cNvSpPr/>
          <p:nvPr/>
        </p:nvSpPr>
        <p:spPr>
          <a:xfrm>
            <a:off x="914400" y="2133600"/>
            <a:ext cx="7086600" cy="2932341"/>
          </a:xfrm>
          <a:prstGeom prst="rect">
            <a:avLst/>
          </a:prstGeom>
        </p:spPr>
        <p:txBody>
          <a:bodyPr wrap="square">
            <a:spAutoFit/>
          </a:bodyPr>
          <a:lstStyle/>
          <a:p>
            <a:pPr marL="285750" indent="-285750" algn="just">
              <a:lnSpc>
                <a:spcPct val="200000"/>
              </a:lnSpc>
              <a:buClr>
                <a:srgbClr val="0070C0"/>
              </a:buClr>
              <a:buFont typeface="Wingdings" panose="05000000000000000000" pitchFamily="2" charset="2"/>
              <a:buChar char="v"/>
            </a:pPr>
            <a:r>
              <a:rPr lang="en-US" sz="2400" dirty="0" err="1"/>
              <a:t>hCG</a:t>
            </a:r>
            <a:endParaRPr lang="en-US" sz="2400" dirty="0"/>
          </a:p>
          <a:p>
            <a:pPr marL="285750" indent="-285750" algn="just">
              <a:lnSpc>
                <a:spcPct val="200000"/>
              </a:lnSpc>
              <a:buClr>
                <a:srgbClr val="0070C0"/>
              </a:buClr>
              <a:buFont typeface="Wingdings" panose="05000000000000000000" pitchFamily="2" charset="2"/>
              <a:buChar char="v"/>
            </a:pPr>
            <a:r>
              <a:rPr lang="en-US" sz="2400" dirty="0"/>
              <a:t>Only for Career</a:t>
            </a:r>
          </a:p>
          <a:p>
            <a:pPr marL="285750" indent="-285750" algn="just">
              <a:lnSpc>
                <a:spcPct val="200000"/>
              </a:lnSpc>
              <a:buClr>
                <a:srgbClr val="0070C0"/>
              </a:buClr>
              <a:buFont typeface="Wingdings" panose="05000000000000000000" pitchFamily="2" charset="2"/>
              <a:buChar char="v"/>
            </a:pPr>
            <a:r>
              <a:rPr lang="en-US" sz="2400" dirty="0"/>
              <a:t>Marriage </a:t>
            </a:r>
          </a:p>
          <a:p>
            <a:pPr marL="285750" indent="-285750" algn="just">
              <a:lnSpc>
                <a:spcPct val="200000"/>
              </a:lnSpc>
              <a:buClr>
                <a:srgbClr val="0070C0"/>
              </a:buClr>
              <a:buFont typeface="Wingdings" panose="05000000000000000000" pitchFamily="2" charset="2"/>
              <a:buChar char="v"/>
            </a:pPr>
            <a:r>
              <a:rPr lang="en-US" sz="2400" dirty="0"/>
              <a:t>It relapses </a:t>
            </a:r>
          </a:p>
        </p:txBody>
      </p:sp>
    </p:spTree>
    <p:extLst>
      <p:ext uri="{BB962C8B-B14F-4D97-AF65-F5344CB8AC3E}">
        <p14:creationId xmlns:p14="http://schemas.microsoft.com/office/powerpoint/2010/main" val="3714114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371600"/>
            <a:ext cx="9144000" cy="1143000"/>
          </a:xfrm>
        </p:spPr>
        <p:txBody>
          <a:bodyPr/>
          <a:lstStyle/>
          <a:p>
            <a:pPr algn="ctr"/>
            <a:r>
              <a:rPr lang="en-US" sz="2800" b="1" cap="none" dirty="0">
                <a:latin typeface="Arial" panose="020B0604020202020204" pitchFamily="34" charset="0"/>
                <a:cs typeface="Arial" panose="020B0604020202020204" pitchFamily="34" charset="0"/>
              </a:rPr>
              <a:t>Gyneac Cleanses</a:t>
            </a:r>
            <a:endParaRPr lang="en-IN" sz="2800" b="1" cap="none" dirty="0">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a:xfrm>
            <a:off x="685800" y="2514600"/>
            <a:ext cx="7772400" cy="3009900"/>
          </a:xfrm>
        </p:spPr>
        <p:txBody>
          <a:bodyPr>
            <a:noAutofit/>
          </a:bodyPr>
          <a:lstStyle/>
          <a:p>
            <a:r>
              <a:rPr lang="en-IN" sz="1600" cap="none" dirty="0">
                <a:solidFill>
                  <a:schemeClr val="tx1"/>
                </a:solidFill>
                <a:latin typeface="+mn-lt"/>
              </a:rPr>
              <a:t>The shedding of the uterine lining and blood during periods is a regular monthly process among females.</a:t>
            </a:r>
          </a:p>
          <a:p>
            <a:r>
              <a:rPr lang="en-IN" sz="1600" cap="none" dirty="0">
                <a:solidFill>
                  <a:schemeClr val="tx1"/>
                </a:solidFill>
                <a:latin typeface="+mn-lt"/>
              </a:rPr>
              <a:t>Sometimes, a woman needs to take - </a:t>
            </a:r>
          </a:p>
          <a:p>
            <a:pPr marL="800100" lvl="1" indent="-342900" algn="l">
              <a:buFont typeface="Arial" panose="020B0604020202020204" pitchFamily="34" charset="0"/>
              <a:buChar char="•"/>
            </a:pPr>
            <a:r>
              <a:rPr lang="en-US" sz="1600" cap="none" dirty="0">
                <a:solidFill>
                  <a:schemeClr val="tx1"/>
                </a:solidFill>
                <a:latin typeface="+mn-lt"/>
              </a:rPr>
              <a:t>A tablet to postpone periods, </a:t>
            </a:r>
            <a:r>
              <a:rPr lang="en-IN" sz="1600" dirty="0">
                <a:solidFill>
                  <a:schemeClr val="tx1"/>
                </a:solidFill>
                <a:latin typeface="+mn-lt"/>
              </a:rPr>
              <a:t>a</a:t>
            </a:r>
            <a:r>
              <a:rPr lang="en-IN" sz="1600" cap="none" dirty="0">
                <a:solidFill>
                  <a:schemeClr val="tx1"/>
                </a:solidFill>
                <a:latin typeface="+mn-lt"/>
              </a:rPr>
              <a:t>nd/or,</a:t>
            </a:r>
          </a:p>
          <a:p>
            <a:pPr marL="800100" lvl="1" indent="-342900" algn="l">
              <a:buFont typeface="Arial" panose="020B0604020202020204" pitchFamily="34" charset="0"/>
              <a:buChar char="•"/>
            </a:pPr>
            <a:r>
              <a:rPr lang="en-US" sz="1600" cap="none" dirty="0">
                <a:solidFill>
                  <a:schemeClr val="tx1"/>
                </a:solidFill>
                <a:latin typeface="+mn-lt"/>
              </a:rPr>
              <a:t>Oral contraceptive pills</a:t>
            </a:r>
          </a:p>
          <a:p>
            <a:pPr lvl="1" algn="l"/>
            <a:endParaRPr lang="en-IN" sz="1600" cap="none" dirty="0">
              <a:solidFill>
                <a:schemeClr val="tx1"/>
              </a:solidFill>
              <a:latin typeface="+mn-lt"/>
            </a:endParaRPr>
          </a:p>
          <a:p>
            <a:r>
              <a:rPr lang="en-IN" sz="1600" cap="none" dirty="0">
                <a:solidFill>
                  <a:schemeClr val="tx1"/>
                </a:solidFill>
                <a:latin typeface="+mn-lt"/>
              </a:rPr>
              <a:t>These affect her natural cycles. When the uterine lining is not shed completely, the next cycle causes the new lining to develop over the old lining.</a:t>
            </a:r>
            <a:endParaRPr lang="en-IN" sz="1400" cap="none" dirty="0">
              <a:solidFill>
                <a:schemeClr val="tx1"/>
              </a:solidFill>
              <a:latin typeface="+mn-lt"/>
            </a:endParaRPr>
          </a:p>
        </p:txBody>
      </p:sp>
    </p:spTree>
    <p:extLst>
      <p:ext uri="{BB962C8B-B14F-4D97-AF65-F5344CB8AC3E}">
        <p14:creationId xmlns:p14="http://schemas.microsoft.com/office/powerpoint/2010/main" val="2401366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981200" y="1524000"/>
            <a:ext cx="5181600" cy="685800"/>
          </a:xfrm>
          <a:prstGeom prst="rect">
            <a:avLst/>
          </a:prstGeom>
        </p:spPr>
        <p:txBody>
          <a:bodyPr/>
          <a:lstStyle>
            <a:lvl1pPr algn="l" defTabSz="914400" rtl="0" eaLnBrk="1" latinLnBrk="0" hangingPunct="1">
              <a:spcBef>
                <a:spcPct val="0"/>
              </a:spcBef>
              <a:buNone/>
              <a:defRPr sz="3200" kern="1200" cap="all" spc="-60" baseline="0">
                <a:solidFill>
                  <a:schemeClr val="tx1">
                    <a:lumMod val="65000"/>
                    <a:lumOff val="35000"/>
                  </a:schemeClr>
                </a:solidFill>
                <a:latin typeface="Segoe" pitchFamily="34" charset="0"/>
                <a:ea typeface="+mj-ea"/>
                <a:cs typeface="+mj-cs"/>
              </a:defRPr>
            </a:lvl1pPr>
          </a:lstStyle>
          <a:p>
            <a:pPr algn="ctr"/>
            <a:r>
              <a:rPr lang="en-US" sz="2800" b="1" dirty="0">
                <a:latin typeface="+mn-lt"/>
              </a:rPr>
              <a:t> </a:t>
            </a:r>
            <a:r>
              <a:rPr lang="en-US" sz="2800" b="1" cap="none" dirty="0">
                <a:solidFill>
                  <a:schemeClr val="tx1"/>
                </a:solidFill>
                <a:latin typeface="+mn-lt"/>
              </a:rPr>
              <a:t>Ovary &amp; PCOS Cleanse</a:t>
            </a:r>
            <a:endParaRPr lang="en-US" sz="2800" b="1" dirty="0">
              <a:solidFill>
                <a:schemeClr val="tx1"/>
              </a:solidFill>
              <a:latin typeface="+mn-lt"/>
            </a:endParaRPr>
          </a:p>
        </p:txBody>
      </p:sp>
      <p:sp>
        <p:nvSpPr>
          <p:cNvPr id="6" name="Subtitle 3"/>
          <p:cNvSpPr txBox="1">
            <a:spLocks/>
          </p:cNvSpPr>
          <p:nvPr/>
        </p:nvSpPr>
        <p:spPr>
          <a:xfrm>
            <a:off x="762000" y="2438400"/>
            <a:ext cx="7467600" cy="3810000"/>
          </a:xfrm>
          <a:prstGeom prst="rect">
            <a:avLst/>
          </a:prstGeom>
        </p:spPr>
        <p:txBody>
          <a:bodyPr>
            <a:noAutofit/>
          </a:bodyPr>
          <a:lstStyle>
            <a:lvl1pPr marL="0" indent="0" algn="l" defTabSz="914400" rtl="0" eaLnBrk="1" latinLnBrk="0" hangingPunct="1">
              <a:spcBef>
                <a:spcPct val="20000"/>
              </a:spcBef>
              <a:spcAft>
                <a:spcPts val="600"/>
              </a:spcAft>
              <a:buFont typeface="Arial" pitchFamily="34" charset="0"/>
              <a:buNone/>
              <a:defRPr sz="2000" b="0" kern="1200">
                <a:solidFill>
                  <a:schemeClr val="bg1">
                    <a:lumMod val="50000"/>
                  </a:schemeClr>
                </a:solidFill>
                <a:latin typeface="Segoe UI Light" pitchFamily="34" charset="0"/>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Segoe UI Light" pitchFamily="34" charset="0"/>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bg1">
                    <a:lumMod val="50000"/>
                  </a:schemeClr>
                </a:solidFill>
                <a:latin typeface="Segoe UI Light"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lnSpc>
                <a:spcPct val="160000"/>
              </a:lnSpc>
              <a:buFont typeface="Wingdings" panose="05000000000000000000" pitchFamily="2" charset="2"/>
              <a:buChar char="§"/>
            </a:pPr>
            <a:r>
              <a:rPr lang="en-US" sz="1600" dirty="0">
                <a:solidFill>
                  <a:schemeClr val="tx1"/>
                </a:solidFill>
                <a:latin typeface="+mn-lt"/>
                <a:cs typeface="Nirmala UI" panose="020B0502040204020203" pitchFamily="34" charset="0"/>
              </a:rPr>
              <a:t>Make curd from milk and add 10-15 </a:t>
            </a:r>
            <a:r>
              <a:rPr lang="en-US" sz="1600" dirty="0" err="1">
                <a:solidFill>
                  <a:schemeClr val="tx1"/>
                </a:solidFill>
                <a:latin typeface="+mn-lt"/>
                <a:cs typeface="Nirmala UI" panose="020B0502040204020203" pitchFamily="34" charset="0"/>
              </a:rPr>
              <a:t>gms</a:t>
            </a:r>
            <a:r>
              <a:rPr lang="en-US" sz="1600" dirty="0">
                <a:solidFill>
                  <a:schemeClr val="tx1"/>
                </a:solidFill>
                <a:latin typeface="+mn-lt"/>
                <a:cs typeface="Nirmala UI" panose="020B0502040204020203" pitchFamily="34" charset="0"/>
              </a:rPr>
              <a:t> of cinnamon to milk.</a:t>
            </a:r>
          </a:p>
          <a:p>
            <a:pPr marL="285750" indent="-285750">
              <a:lnSpc>
                <a:spcPct val="160000"/>
              </a:lnSpc>
              <a:buFont typeface="Wingdings" panose="05000000000000000000" pitchFamily="2" charset="2"/>
              <a:buChar char="§"/>
            </a:pPr>
            <a:r>
              <a:rPr lang="en-US" sz="1600" dirty="0">
                <a:solidFill>
                  <a:schemeClr val="tx1"/>
                </a:solidFill>
                <a:latin typeface="+mn-lt"/>
                <a:cs typeface="Nirmala UI" panose="020B0502040204020203" pitchFamily="34" charset="0"/>
              </a:rPr>
              <a:t>Alternatively</a:t>
            </a:r>
            <a:r>
              <a:rPr lang="en-US" sz="1600" dirty="0">
                <a:solidFill>
                  <a:srgbClr val="FF0000"/>
                </a:solidFill>
                <a:latin typeface="+mn-lt"/>
                <a:cs typeface="Nirmala UI" panose="020B0502040204020203" pitchFamily="34" charset="0"/>
              </a:rPr>
              <a:t> </a:t>
            </a:r>
            <a:r>
              <a:rPr lang="en-US" sz="1600" dirty="0">
                <a:solidFill>
                  <a:schemeClr val="tx1"/>
                </a:solidFill>
                <a:latin typeface="+mn-lt"/>
                <a:cs typeface="Nirmala UI" panose="020B0502040204020203" pitchFamily="34" charset="0"/>
              </a:rPr>
              <a:t>add 10=15 </a:t>
            </a:r>
            <a:r>
              <a:rPr lang="en-US" sz="1600" dirty="0" err="1">
                <a:solidFill>
                  <a:schemeClr val="tx1"/>
                </a:solidFill>
                <a:latin typeface="+mn-lt"/>
                <a:cs typeface="Nirmala UI" panose="020B0502040204020203" pitchFamily="34" charset="0"/>
              </a:rPr>
              <a:t>gms</a:t>
            </a:r>
            <a:r>
              <a:rPr lang="en-US" sz="1600" dirty="0">
                <a:solidFill>
                  <a:schemeClr val="tx1"/>
                </a:solidFill>
                <a:latin typeface="+mn-lt"/>
                <a:cs typeface="Nirmala UI" panose="020B0502040204020203" pitchFamily="34" charset="0"/>
              </a:rPr>
              <a:t> of cinnamon sticks in half a glass (plastic or steel) of water. Put it in a freezer for </a:t>
            </a:r>
            <a:r>
              <a:rPr lang="en-US" sz="1600" dirty="0">
                <a:solidFill>
                  <a:schemeClr val="tx1"/>
                </a:solidFill>
                <a:latin typeface="Arial" panose="020B0604020202020204" pitchFamily="34" charset="0"/>
                <a:cs typeface="Arial" panose="020B0604020202020204" pitchFamily="34" charset="0"/>
              </a:rPr>
              <a:t>5-10 hours so that the water turns to ice.</a:t>
            </a:r>
            <a:r>
              <a:rPr lang="en-US" sz="1600" dirty="0">
                <a:solidFill>
                  <a:schemeClr val="tx1"/>
                </a:solidFill>
                <a:latin typeface="+mn-lt"/>
                <a:cs typeface="Nirmala UI" panose="020B0502040204020203" pitchFamily="34" charset="0"/>
              </a:rPr>
              <a:t> Take the glass out and let the ice melt. Drink the water and chew the cinnamon and spit it out when it becomes flavorless.</a:t>
            </a:r>
          </a:p>
          <a:p>
            <a:pPr marL="285750" indent="-285750">
              <a:lnSpc>
                <a:spcPct val="160000"/>
              </a:lnSpc>
              <a:buFont typeface="Wingdings" panose="05000000000000000000" pitchFamily="2" charset="2"/>
              <a:buChar char="§"/>
            </a:pPr>
            <a:r>
              <a:rPr lang="en-US" sz="1600" dirty="0" err="1">
                <a:solidFill>
                  <a:schemeClr val="tx1"/>
                </a:solidFill>
                <a:latin typeface="+mn-lt"/>
                <a:cs typeface="Nirmala UI" panose="020B0502040204020203" pitchFamily="34" charset="0"/>
              </a:rPr>
              <a:t>Lunaception</a:t>
            </a:r>
            <a:r>
              <a:rPr lang="en-US" sz="1600" dirty="0">
                <a:solidFill>
                  <a:schemeClr val="tx1"/>
                </a:solidFill>
                <a:latin typeface="+mn-lt"/>
              </a:rPr>
              <a:t>: Sleep in complete darkness except for three nights in each cycle, i.e., on the fourteenth, fifteenth and sixteenth day, when you can use a dim light.</a:t>
            </a:r>
          </a:p>
          <a:p>
            <a:pPr marL="171450" indent="-171450">
              <a:buFont typeface="Wingdings" panose="05000000000000000000" pitchFamily="2" charset="2"/>
              <a:buChar char="§"/>
            </a:pPr>
            <a:endParaRPr lang="en-US" sz="1600" dirty="0">
              <a:solidFill>
                <a:schemeClr val="tx1"/>
              </a:solidFill>
            </a:endParaRPr>
          </a:p>
        </p:txBody>
      </p:sp>
    </p:spTree>
    <p:extLst>
      <p:ext uri="{BB962C8B-B14F-4D97-AF65-F5344CB8AC3E}">
        <p14:creationId xmlns:p14="http://schemas.microsoft.com/office/powerpoint/2010/main" val="38245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095500" y="1676400"/>
            <a:ext cx="4953000" cy="762000"/>
          </a:xfrm>
          <a:prstGeom prst="rect">
            <a:avLst/>
          </a:prstGeom>
        </p:spPr>
        <p:txBody>
          <a:bodyPr/>
          <a:lstStyle>
            <a:lvl1pPr algn="l" defTabSz="914400" rtl="0" eaLnBrk="1" latinLnBrk="0" hangingPunct="1">
              <a:spcBef>
                <a:spcPct val="0"/>
              </a:spcBef>
              <a:buNone/>
              <a:defRPr sz="3200" kern="1200" cap="all" spc="-60" baseline="0">
                <a:solidFill>
                  <a:schemeClr val="tx1">
                    <a:lumMod val="65000"/>
                    <a:lumOff val="35000"/>
                  </a:schemeClr>
                </a:solidFill>
                <a:latin typeface="Segoe" pitchFamily="34" charset="0"/>
                <a:ea typeface="+mj-ea"/>
                <a:cs typeface="+mj-cs"/>
              </a:defRPr>
            </a:lvl1pPr>
          </a:lstStyle>
          <a:p>
            <a:pPr algn="ctr"/>
            <a:r>
              <a:rPr lang="en-US" sz="2800" b="1" cap="none" dirty="0">
                <a:solidFill>
                  <a:schemeClr val="tx1"/>
                </a:solidFill>
                <a:latin typeface="+mn-lt"/>
              </a:rPr>
              <a:t>Fallopian Tube Cleanse</a:t>
            </a:r>
          </a:p>
        </p:txBody>
      </p:sp>
      <p:sp>
        <p:nvSpPr>
          <p:cNvPr id="8" name="Subtitle 3"/>
          <p:cNvSpPr txBox="1">
            <a:spLocks/>
          </p:cNvSpPr>
          <p:nvPr/>
        </p:nvSpPr>
        <p:spPr>
          <a:xfrm>
            <a:off x="990600" y="2590800"/>
            <a:ext cx="4038600" cy="3124200"/>
          </a:xfrm>
          <a:prstGeom prst="rect">
            <a:avLst/>
          </a:prstGeom>
        </p:spPr>
        <p:txBody>
          <a:bodyPr>
            <a:normAutofit/>
          </a:bodyPr>
          <a:lstStyle>
            <a:lvl1pPr marL="0" indent="0" algn="l" defTabSz="914400" rtl="0" eaLnBrk="1" latinLnBrk="0" hangingPunct="1">
              <a:spcBef>
                <a:spcPct val="20000"/>
              </a:spcBef>
              <a:spcAft>
                <a:spcPts val="600"/>
              </a:spcAft>
              <a:buFont typeface="Arial" pitchFamily="34" charset="0"/>
              <a:buNone/>
              <a:defRPr sz="2000" b="0" kern="1200">
                <a:solidFill>
                  <a:schemeClr val="bg1">
                    <a:lumMod val="50000"/>
                  </a:schemeClr>
                </a:solidFill>
                <a:latin typeface="Segoe UI Light" pitchFamily="34" charset="0"/>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Segoe UI Light" pitchFamily="34" charset="0"/>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bg1">
                    <a:lumMod val="50000"/>
                  </a:schemeClr>
                </a:solidFill>
                <a:latin typeface="Segoe UI Light"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Clr>
                <a:srgbClr val="0070C0"/>
              </a:buClr>
              <a:buFont typeface="Wingdings" panose="05000000000000000000" pitchFamily="2" charset="2"/>
              <a:buChar char="v"/>
            </a:pPr>
            <a:r>
              <a:rPr lang="en-US" sz="1600" dirty="0">
                <a:solidFill>
                  <a:schemeClr val="tx1"/>
                </a:solidFill>
                <a:latin typeface="Arial" panose="020B0604020202020204" pitchFamily="34" charset="0"/>
                <a:cs typeface="Arial" panose="020B0604020202020204" pitchFamily="34" charset="0"/>
              </a:rPr>
              <a:t>Self fertility massage is a series of massage techniques that support the health of fallopian tubes, thus improving the reproductive health.</a:t>
            </a:r>
          </a:p>
          <a:p>
            <a:pPr marL="285750" indent="-285750">
              <a:buClr>
                <a:srgbClr val="0070C0"/>
              </a:buClr>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buClr>
                <a:srgbClr val="0070C0"/>
              </a:buClr>
              <a:buFont typeface="Wingdings" panose="05000000000000000000" pitchFamily="2" charset="2"/>
              <a:buChar char="v"/>
            </a:pPr>
            <a:r>
              <a:rPr lang="en-US" sz="1600" dirty="0">
                <a:solidFill>
                  <a:schemeClr val="tx1"/>
                </a:solidFill>
                <a:latin typeface="Arial" panose="020B0604020202020204" pitchFamily="34" charset="0"/>
                <a:cs typeface="Arial" panose="020B0604020202020204" pitchFamily="34" charset="0"/>
              </a:rPr>
              <a:t>Ovary massage helps draw oxygenated blood to your ovaries, thus improving the overall health of fallopian tubes.</a:t>
            </a:r>
          </a:p>
          <a:p>
            <a:endParaRPr lang="en-US" sz="1100" dirty="0">
              <a:solidFill>
                <a:schemeClr val="tx1"/>
              </a:solidFill>
              <a:latin typeface="Arial" panose="020B0604020202020204" pitchFamily="34" charset="0"/>
              <a:cs typeface="Arial" panose="020B0604020202020204" pitchFamily="34" charset="0"/>
            </a:endParaRPr>
          </a:p>
        </p:txBody>
      </p:sp>
      <p:pic>
        <p:nvPicPr>
          <p:cNvPr id="2050" name="Picture 2" descr="Blocked Fallopian Tubes: Treatment, Causes and Fertility - India IVF">
            <a:extLst>
              <a:ext uri="{FF2B5EF4-FFF2-40B4-BE49-F238E27FC236}">
                <a16:creationId xmlns:a16="http://schemas.microsoft.com/office/drawing/2014/main" id="{DF57678D-2EE4-CED8-98DE-12191CDC0F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222"/>
          <a:stretch/>
        </p:blipFill>
        <p:spPr bwMode="auto">
          <a:xfrm>
            <a:off x="5410200" y="2362200"/>
            <a:ext cx="27432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41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981200" y="1828800"/>
            <a:ext cx="5181600" cy="533400"/>
          </a:xfrm>
          <a:prstGeom prst="rect">
            <a:avLst/>
          </a:prstGeom>
        </p:spPr>
        <p:txBody>
          <a:bodyPr/>
          <a:lstStyle>
            <a:lvl1pPr algn="l" defTabSz="914400" rtl="0" eaLnBrk="1" latinLnBrk="0" hangingPunct="1">
              <a:spcBef>
                <a:spcPct val="0"/>
              </a:spcBef>
              <a:buNone/>
              <a:defRPr sz="3200" kern="1200" cap="all" spc="-60" baseline="0">
                <a:solidFill>
                  <a:schemeClr val="tx1">
                    <a:lumMod val="65000"/>
                    <a:lumOff val="35000"/>
                  </a:schemeClr>
                </a:solidFill>
                <a:latin typeface="Segoe" pitchFamily="34" charset="0"/>
                <a:ea typeface="+mj-ea"/>
                <a:cs typeface="+mj-cs"/>
              </a:defRPr>
            </a:lvl1pPr>
          </a:lstStyle>
          <a:p>
            <a:pPr algn="ctr"/>
            <a:r>
              <a:rPr lang="en-US" sz="2800" b="1" dirty="0"/>
              <a:t> </a:t>
            </a:r>
            <a:r>
              <a:rPr lang="en-US" sz="2800" b="1" cap="none" dirty="0">
                <a:solidFill>
                  <a:schemeClr val="tx1"/>
                </a:solidFill>
              </a:rPr>
              <a:t>Uterus &amp; Fertility Cleanse</a:t>
            </a:r>
          </a:p>
        </p:txBody>
      </p:sp>
      <p:sp>
        <p:nvSpPr>
          <p:cNvPr id="7" name="Subtitle 3"/>
          <p:cNvSpPr txBox="1">
            <a:spLocks/>
          </p:cNvSpPr>
          <p:nvPr/>
        </p:nvSpPr>
        <p:spPr>
          <a:xfrm>
            <a:off x="914400" y="2743200"/>
            <a:ext cx="7239000" cy="2667000"/>
          </a:xfrm>
          <a:prstGeom prst="rect">
            <a:avLst/>
          </a:prstGeom>
        </p:spPr>
        <p:txBody>
          <a:bodyPr>
            <a:normAutofit fontScale="92500" lnSpcReduction="20000"/>
          </a:bodyPr>
          <a:lstStyle>
            <a:lvl1pPr marL="0" indent="0" algn="l" defTabSz="914400" rtl="0" eaLnBrk="1" latinLnBrk="0" hangingPunct="1">
              <a:spcBef>
                <a:spcPct val="20000"/>
              </a:spcBef>
              <a:spcAft>
                <a:spcPts val="600"/>
              </a:spcAft>
              <a:buFont typeface="Arial" pitchFamily="34" charset="0"/>
              <a:buNone/>
              <a:defRPr sz="2000" b="0" kern="1200">
                <a:solidFill>
                  <a:schemeClr val="bg1">
                    <a:lumMod val="50000"/>
                  </a:schemeClr>
                </a:solidFill>
                <a:latin typeface="Segoe UI Light" pitchFamily="34" charset="0"/>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Segoe UI Light" pitchFamily="34" charset="0"/>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bg1">
                    <a:lumMod val="50000"/>
                  </a:schemeClr>
                </a:solidFill>
                <a:latin typeface="Segoe UI Light"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lnSpc>
                <a:spcPct val="150000"/>
              </a:lnSpc>
              <a:buClr>
                <a:srgbClr val="0070C0"/>
              </a:buClr>
              <a:buFont typeface="Wingdings" panose="05000000000000000000" pitchFamily="2" charset="2"/>
              <a:buChar char="v"/>
            </a:pPr>
            <a:r>
              <a:rPr lang="en-US" sz="1600" dirty="0">
                <a:solidFill>
                  <a:schemeClr val="tx1"/>
                </a:solidFill>
                <a:latin typeface="Arial" panose="020B0604020202020204" pitchFamily="34" charset="0"/>
                <a:cs typeface="Arial" panose="020B0604020202020204" pitchFamily="34" charset="0"/>
              </a:rPr>
              <a:t>Add four tablespoons of dried marigold petals in 250 ml of boiling water and let it steep for 15 to 20 minutes, or,</a:t>
            </a:r>
          </a:p>
          <a:p>
            <a:pPr marL="274320" lvl="1" indent="0">
              <a:lnSpc>
                <a:spcPct val="150000"/>
              </a:lnSpc>
              <a:buClr>
                <a:srgbClr val="0070C0"/>
              </a:buClr>
              <a:buNone/>
            </a:pPr>
            <a:r>
              <a:rPr lang="en-US" sz="1600" dirty="0">
                <a:solidFill>
                  <a:schemeClr val="tx1"/>
                </a:solidFill>
                <a:latin typeface="Arial" panose="020B0604020202020204" pitchFamily="34" charset="0"/>
                <a:cs typeface="Arial" panose="020B0604020202020204" pitchFamily="34" charset="0"/>
              </a:rPr>
              <a:t>Fill a glass jar with fresh petals and add enough water so it fills the jar. Cap the jar and keep it out in the sun for 5-6 hours.</a:t>
            </a:r>
          </a:p>
          <a:p>
            <a:pPr marL="274320" lvl="1" indent="0">
              <a:lnSpc>
                <a:spcPct val="150000"/>
              </a:lnSpc>
              <a:buClr>
                <a:srgbClr val="0070C0"/>
              </a:buClr>
              <a:buNone/>
            </a:pPr>
            <a:r>
              <a:rPr lang="en-US" sz="1600" dirty="0">
                <a:solidFill>
                  <a:schemeClr val="tx1"/>
                </a:solidFill>
                <a:latin typeface="Arial" panose="020B0604020202020204" pitchFamily="34" charset="0"/>
                <a:cs typeface="Arial" panose="020B0604020202020204" pitchFamily="34" charset="0"/>
              </a:rPr>
              <a:t>Drink the water when it cools down.</a:t>
            </a:r>
          </a:p>
          <a:p>
            <a:pPr marL="285750" indent="-285750">
              <a:lnSpc>
                <a:spcPct val="150000"/>
              </a:lnSpc>
              <a:buClr>
                <a:srgbClr val="0070C0"/>
              </a:buClr>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lnSpc>
                <a:spcPct val="150000"/>
              </a:lnSpc>
              <a:buClr>
                <a:srgbClr val="0070C0"/>
              </a:buClr>
              <a:buFont typeface="Wingdings" panose="05000000000000000000" pitchFamily="2" charset="2"/>
              <a:buChar char="v"/>
            </a:pPr>
            <a:r>
              <a:rPr lang="en-US" sz="1600" dirty="0">
                <a:solidFill>
                  <a:schemeClr val="tx1"/>
                </a:solidFill>
                <a:latin typeface="Arial" panose="020B0604020202020204" pitchFamily="34" charset="0"/>
                <a:cs typeface="Arial" panose="020B0604020202020204" pitchFamily="34" charset="0"/>
              </a:rPr>
              <a:t>Castor Oil: Use a castor oil pack on the lower abdomen for best results.</a:t>
            </a: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002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981200" y="1828800"/>
            <a:ext cx="5181600" cy="533400"/>
          </a:xfrm>
          <a:prstGeom prst="rect">
            <a:avLst/>
          </a:prstGeom>
        </p:spPr>
        <p:txBody>
          <a:bodyPr/>
          <a:lstStyle>
            <a:lvl1pPr algn="l" defTabSz="914400" rtl="0" eaLnBrk="1" latinLnBrk="0" hangingPunct="1">
              <a:spcBef>
                <a:spcPct val="0"/>
              </a:spcBef>
              <a:buNone/>
              <a:defRPr sz="3200" kern="1200" cap="all" spc="-60" baseline="0">
                <a:solidFill>
                  <a:schemeClr val="tx1">
                    <a:lumMod val="65000"/>
                    <a:lumOff val="35000"/>
                  </a:schemeClr>
                </a:solidFill>
                <a:latin typeface="Segoe" pitchFamily="34" charset="0"/>
                <a:ea typeface="+mj-ea"/>
                <a:cs typeface="+mj-cs"/>
              </a:defRPr>
            </a:lvl1pPr>
          </a:lstStyle>
          <a:p>
            <a:pPr algn="ctr"/>
            <a:r>
              <a:rPr lang="en-US" sz="2800" b="1" cap="none" dirty="0">
                <a:solidFill>
                  <a:schemeClr val="tx1"/>
                </a:solidFill>
              </a:rPr>
              <a:t>Vagina Cleanse</a:t>
            </a:r>
          </a:p>
        </p:txBody>
      </p:sp>
      <p:sp>
        <p:nvSpPr>
          <p:cNvPr id="7" name="Subtitle 3"/>
          <p:cNvSpPr txBox="1">
            <a:spLocks/>
          </p:cNvSpPr>
          <p:nvPr/>
        </p:nvSpPr>
        <p:spPr>
          <a:xfrm>
            <a:off x="914400" y="2743200"/>
            <a:ext cx="7239000" cy="2667000"/>
          </a:xfrm>
          <a:prstGeom prst="rect">
            <a:avLst/>
          </a:prstGeom>
        </p:spPr>
        <p:txBody>
          <a:bodyPr>
            <a:normAutofit/>
          </a:bodyPr>
          <a:lstStyle>
            <a:lvl1pPr marL="0" indent="0" algn="l" defTabSz="914400" rtl="0" eaLnBrk="1" latinLnBrk="0" hangingPunct="1">
              <a:spcBef>
                <a:spcPct val="20000"/>
              </a:spcBef>
              <a:spcAft>
                <a:spcPts val="600"/>
              </a:spcAft>
              <a:buFont typeface="Arial" pitchFamily="34" charset="0"/>
              <a:buNone/>
              <a:defRPr sz="2000" b="0" kern="1200">
                <a:solidFill>
                  <a:schemeClr val="bg1">
                    <a:lumMod val="50000"/>
                  </a:schemeClr>
                </a:solidFill>
                <a:latin typeface="Segoe UI Light" pitchFamily="34" charset="0"/>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Segoe UI Light" pitchFamily="34" charset="0"/>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bg1">
                    <a:lumMod val="50000"/>
                  </a:schemeClr>
                </a:solidFill>
                <a:latin typeface="Segoe UI Light"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lnSpc>
                <a:spcPct val="150000"/>
              </a:lnSpc>
              <a:buClr>
                <a:srgbClr val="0070C0"/>
              </a:buClr>
              <a:buFont typeface="Wingdings" panose="05000000000000000000" pitchFamily="2" charset="2"/>
              <a:buChar char="v"/>
            </a:pPr>
            <a:r>
              <a:rPr lang="en-US" sz="1600" dirty="0">
                <a:solidFill>
                  <a:schemeClr val="tx1"/>
                </a:solidFill>
                <a:latin typeface="Arial" panose="020B0604020202020204" pitchFamily="34" charset="0"/>
                <a:cs typeface="Arial" panose="020B0604020202020204" pitchFamily="34" charset="0"/>
              </a:rPr>
              <a:t>For many types of UTI related issues use Vaginal Douche</a:t>
            </a:r>
          </a:p>
        </p:txBody>
      </p:sp>
      <p:pic>
        <p:nvPicPr>
          <p:cNvPr id="6" name="Picture 5">
            <a:extLst>
              <a:ext uri="{FF2B5EF4-FFF2-40B4-BE49-F238E27FC236}">
                <a16:creationId xmlns:a16="http://schemas.microsoft.com/office/drawing/2014/main" id="{913CE77E-1F52-4D68-CEFA-D6D2976BF9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1" t="13754" r="9805" b="10597"/>
          <a:stretch/>
        </p:blipFill>
        <p:spPr>
          <a:xfrm>
            <a:off x="3013364" y="3581400"/>
            <a:ext cx="3117271" cy="2286000"/>
          </a:xfrm>
          <a:prstGeom prst="rect">
            <a:avLst/>
          </a:prstGeom>
        </p:spPr>
      </p:pic>
    </p:spTree>
    <p:extLst>
      <p:ext uri="{BB962C8B-B14F-4D97-AF65-F5344CB8AC3E}">
        <p14:creationId xmlns:p14="http://schemas.microsoft.com/office/powerpoint/2010/main" val="7971891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400300" y="1600200"/>
            <a:ext cx="4343400" cy="762000"/>
          </a:xfrm>
          <a:prstGeom prst="rect">
            <a:avLst/>
          </a:prstGeom>
        </p:spPr>
        <p:txBody>
          <a:bodyPr/>
          <a:lstStyle>
            <a:lvl1pPr algn="l" defTabSz="914400" rtl="0" eaLnBrk="1" latinLnBrk="0" hangingPunct="1">
              <a:spcBef>
                <a:spcPct val="0"/>
              </a:spcBef>
              <a:buNone/>
              <a:defRPr sz="3200" kern="1200" cap="all" spc="-60" baseline="0">
                <a:solidFill>
                  <a:schemeClr val="tx1">
                    <a:lumMod val="65000"/>
                    <a:lumOff val="35000"/>
                  </a:schemeClr>
                </a:solidFill>
                <a:latin typeface="Segoe" pitchFamily="34" charset="0"/>
                <a:ea typeface="+mj-ea"/>
                <a:cs typeface="+mj-cs"/>
              </a:defRPr>
            </a:lvl1pPr>
          </a:lstStyle>
          <a:p>
            <a:pPr algn="ctr"/>
            <a:r>
              <a:rPr lang="en-US" sz="2800" b="1" cap="none" dirty="0">
                <a:solidFill>
                  <a:schemeClr val="tx1"/>
                </a:solidFill>
                <a:latin typeface="+mn-lt"/>
              </a:rPr>
              <a:t>Conceive naturally</a:t>
            </a:r>
          </a:p>
        </p:txBody>
      </p:sp>
      <p:sp>
        <p:nvSpPr>
          <p:cNvPr id="8" name="Subtitle 3"/>
          <p:cNvSpPr txBox="1">
            <a:spLocks/>
          </p:cNvSpPr>
          <p:nvPr/>
        </p:nvSpPr>
        <p:spPr>
          <a:xfrm>
            <a:off x="914400" y="2705100"/>
            <a:ext cx="7315200" cy="1447800"/>
          </a:xfrm>
          <a:prstGeom prst="rect">
            <a:avLst/>
          </a:prstGeom>
        </p:spPr>
        <p:txBody>
          <a:bodyPr>
            <a:normAutofit/>
          </a:bodyPr>
          <a:lstStyle>
            <a:lvl1pPr marL="0" indent="0" algn="l" defTabSz="914400" rtl="0" eaLnBrk="1" latinLnBrk="0" hangingPunct="1">
              <a:spcBef>
                <a:spcPct val="20000"/>
              </a:spcBef>
              <a:spcAft>
                <a:spcPts val="600"/>
              </a:spcAft>
              <a:buFont typeface="Arial" pitchFamily="34" charset="0"/>
              <a:buNone/>
              <a:defRPr sz="2000" b="0" kern="1200">
                <a:solidFill>
                  <a:schemeClr val="bg1">
                    <a:lumMod val="50000"/>
                  </a:schemeClr>
                </a:solidFill>
                <a:latin typeface="Segoe UI Light" pitchFamily="34" charset="0"/>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Segoe UI Light" pitchFamily="34" charset="0"/>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bg1">
                    <a:lumMod val="50000"/>
                  </a:schemeClr>
                </a:solidFill>
                <a:latin typeface="Segoe UI Light" pitchFamily="34" charset="0"/>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bg1">
                    <a:lumMod val="50000"/>
                  </a:schemeClr>
                </a:solidFill>
                <a:latin typeface="Segoe UI Light"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lnSpc>
                <a:spcPct val="150000"/>
              </a:lnSpc>
              <a:buClr>
                <a:srgbClr val="0070C0"/>
              </a:buClr>
            </a:pPr>
            <a:r>
              <a:rPr lang="en-US" sz="1800" dirty="0">
                <a:solidFill>
                  <a:schemeClr val="tx1"/>
                </a:solidFill>
                <a:latin typeface="Arial" panose="020B0604020202020204" pitchFamily="34" charset="0"/>
                <a:cs typeface="Arial" panose="020B0604020202020204" pitchFamily="34" charset="0"/>
              </a:rPr>
              <a:t>If there are no major abnormalities in the reproduction pathology reports of the couple, then </a:t>
            </a:r>
            <a:r>
              <a:rPr lang="en-US" sz="1800" b="1" dirty="0">
                <a:solidFill>
                  <a:schemeClr val="tx1"/>
                </a:solidFill>
                <a:latin typeface="Arial" panose="020B0604020202020204" pitchFamily="34" charset="0"/>
                <a:cs typeface="Arial" panose="020B0604020202020204" pitchFamily="34" charset="0"/>
              </a:rPr>
              <a:t>Cleansing Therapy </a:t>
            </a:r>
            <a:r>
              <a:rPr lang="en-US" sz="1800" dirty="0">
                <a:solidFill>
                  <a:schemeClr val="tx1"/>
                </a:solidFill>
                <a:latin typeface="Arial" panose="020B0604020202020204" pitchFamily="34" charset="0"/>
                <a:cs typeface="Arial" panose="020B0604020202020204" pitchFamily="34" charset="0"/>
              </a:rPr>
              <a:t>guarantees a natural conception in 100 days!</a:t>
            </a:r>
          </a:p>
          <a:p>
            <a:pPr marL="285750" indent="-285750">
              <a:buClr>
                <a:srgbClr val="0070C0"/>
              </a:buClr>
              <a:buFont typeface="Wingdings" panose="05000000000000000000" pitchFamily="2" charset="2"/>
              <a:buChar char="v"/>
            </a:pPr>
            <a:endParaRPr lang="en-US" sz="18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26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971550" y="685800"/>
            <a:ext cx="7200900" cy="685800"/>
          </a:xfrm>
          <a:prstGeom prst="rect">
            <a:avLst/>
          </a:prstGeom>
        </p:spPr>
        <p:txBody>
          <a:bodyPr/>
          <a:lstStyle>
            <a:lvl1pPr algn="l" defTabSz="914400" rtl="0" eaLnBrk="1" latinLnBrk="0" hangingPunct="1">
              <a:spcBef>
                <a:spcPct val="0"/>
              </a:spcBef>
              <a:buNone/>
              <a:defRPr sz="3200" kern="1200" cap="all" spc="-60" baseline="0">
                <a:solidFill>
                  <a:schemeClr val="tx1">
                    <a:lumMod val="65000"/>
                    <a:lumOff val="35000"/>
                  </a:schemeClr>
                </a:solidFill>
                <a:latin typeface="Segoe" pitchFamily="34" charset="0"/>
                <a:ea typeface="+mj-ea"/>
                <a:cs typeface="+mj-cs"/>
              </a:defRPr>
            </a:lvl1pPr>
          </a:lstStyle>
          <a:p>
            <a:pPr algn="ctr"/>
            <a:r>
              <a:rPr lang="en-IN" sz="2000" b="1" dirty="0">
                <a:solidFill>
                  <a:schemeClr val="tx1"/>
                </a:solidFill>
                <a:latin typeface="+mn-lt"/>
                <a:cs typeface="Arial" panose="020B0604020202020204" pitchFamily="34" charset="0"/>
              </a:rPr>
              <a:t>Comparison of Pathological examinations of Dr Piyush Saxena at MGM New Bombay Hospital Vashi</a:t>
            </a:r>
            <a:br>
              <a:rPr lang="en-IN" sz="2000" b="1" dirty="0">
                <a:solidFill>
                  <a:schemeClr val="tx1"/>
                </a:solidFill>
                <a:latin typeface="+mn-lt"/>
                <a:cs typeface="Arial" panose="020B0604020202020204" pitchFamily="34" charset="0"/>
              </a:rPr>
            </a:br>
            <a:r>
              <a:rPr lang="en-IN" sz="1400" dirty="0">
                <a:solidFill>
                  <a:schemeClr val="tx1"/>
                </a:solidFill>
                <a:latin typeface="Arial" panose="020B0604020202020204" pitchFamily="34" charset="0"/>
                <a:cs typeface="Arial" panose="020B0604020202020204" pitchFamily="34" charset="0"/>
              </a:rPr>
              <a:t> </a:t>
            </a:r>
            <a:br>
              <a:rPr lang="en-IN" sz="1400" dirty="0">
                <a:solidFill>
                  <a:schemeClr val="tx1"/>
                </a:solidFill>
                <a:latin typeface="Arial" panose="020B0604020202020204" pitchFamily="34" charset="0"/>
                <a:cs typeface="Arial" panose="020B0604020202020204" pitchFamily="34" charset="0"/>
              </a:rPr>
            </a:br>
            <a:endParaRPr lang="en-IN" sz="1400" dirty="0">
              <a:solidFill>
                <a:schemeClr val="tx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57712705"/>
              </p:ext>
            </p:extLst>
          </p:nvPr>
        </p:nvGraphicFramePr>
        <p:xfrm>
          <a:off x="152400" y="1676399"/>
          <a:ext cx="8839200" cy="4953001"/>
        </p:xfrm>
        <a:graphic>
          <a:graphicData uri="http://schemas.openxmlformats.org/drawingml/2006/table">
            <a:tbl>
              <a:tblPr firstRow="1" firstCol="1" bandRow="1">
                <a:tableStyleId>{5C22544A-7EE6-4342-B048-85BDC9FD1C3A}</a:tableStyleId>
              </a:tblPr>
              <a:tblGrid>
                <a:gridCol w="2696022">
                  <a:extLst>
                    <a:ext uri="{9D8B030D-6E8A-4147-A177-3AD203B41FA5}">
                      <a16:colId xmlns:a16="http://schemas.microsoft.com/office/drawing/2014/main" val="20000"/>
                    </a:ext>
                  </a:extLst>
                </a:gridCol>
                <a:gridCol w="3461934">
                  <a:extLst>
                    <a:ext uri="{9D8B030D-6E8A-4147-A177-3AD203B41FA5}">
                      <a16:colId xmlns:a16="http://schemas.microsoft.com/office/drawing/2014/main" val="20001"/>
                    </a:ext>
                  </a:extLst>
                </a:gridCol>
                <a:gridCol w="2681244">
                  <a:extLst>
                    <a:ext uri="{9D8B030D-6E8A-4147-A177-3AD203B41FA5}">
                      <a16:colId xmlns:a16="http://schemas.microsoft.com/office/drawing/2014/main" val="20002"/>
                    </a:ext>
                  </a:extLst>
                </a:gridCol>
              </a:tblGrid>
              <a:tr h="231507">
                <a:tc>
                  <a:txBody>
                    <a:bodyPr/>
                    <a:lstStyle/>
                    <a:p>
                      <a:pPr>
                        <a:lnSpc>
                          <a:spcPct val="115000"/>
                        </a:lnSpc>
                        <a:spcAft>
                          <a:spcPts val="0"/>
                        </a:spcAft>
                      </a:pPr>
                      <a:r>
                        <a:rPr lang="en-IN" sz="1100" dirty="0">
                          <a:solidFill>
                            <a:schemeClr val="tx1"/>
                          </a:solidFill>
                          <a:effectLst/>
                        </a:rPr>
                        <a:t>Registration No.</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dirty="0">
                          <a:solidFill>
                            <a:schemeClr val="tx1"/>
                          </a:solidFill>
                          <a:effectLst/>
                        </a:rPr>
                        <a:t>OP/11023071 </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dirty="0">
                          <a:solidFill>
                            <a:schemeClr val="tx1"/>
                          </a:solidFill>
                          <a:effectLst/>
                        </a:rPr>
                        <a:t>OP/11045265 </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1507">
                <a:tc>
                  <a:txBody>
                    <a:bodyPr/>
                    <a:lstStyle/>
                    <a:p>
                      <a:pPr>
                        <a:lnSpc>
                          <a:spcPct val="115000"/>
                        </a:lnSpc>
                        <a:spcAft>
                          <a:spcPts val="0"/>
                        </a:spcAft>
                      </a:pPr>
                      <a:r>
                        <a:rPr lang="en-IN" sz="1100" dirty="0">
                          <a:solidFill>
                            <a:schemeClr val="tx1"/>
                          </a:solidFill>
                          <a:effectLst/>
                        </a:rPr>
                        <a:t>Date</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dirty="0">
                          <a:solidFill>
                            <a:schemeClr val="tx1"/>
                          </a:solidFill>
                          <a:effectLst/>
                        </a:rPr>
                        <a:t>07/12/2011</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a:solidFill>
                            <a:schemeClr val="tx1"/>
                          </a:solidFill>
                          <a:effectLst/>
                        </a:rPr>
                        <a:t> 09/12/20011</a:t>
                      </a:r>
                      <a:endParaRPr lang="en-I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1507">
                <a:tc>
                  <a:txBody>
                    <a:bodyPr/>
                    <a:lstStyle/>
                    <a:p>
                      <a:pPr>
                        <a:lnSpc>
                          <a:spcPct val="115000"/>
                        </a:lnSpc>
                        <a:spcAft>
                          <a:spcPts val="0"/>
                        </a:spcAft>
                      </a:pPr>
                      <a:r>
                        <a:rPr lang="en-IN" sz="1100" dirty="0">
                          <a:solidFill>
                            <a:schemeClr val="tx1"/>
                          </a:solidFill>
                          <a:effectLst/>
                        </a:rPr>
                        <a:t>Time</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dirty="0">
                          <a:solidFill>
                            <a:schemeClr val="tx1"/>
                          </a:solidFill>
                          <a:effectLst/>
                        </a:rPr>
                        <a:t>08:34:08</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a:solidFill>
                            <a:schemeClr val="tx1"/>
                          </a:solidFill>
                          <a:effectLst/>
                        </a:rPr>
                        <a:t>08:34:40</a:t>
                      </a:r>
                      <a:endParaRPr lang="en-I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4445">
                <a:tc gridSpan="3">
                  <a:txBody>
                    <a:bodyPr/>
                    <a:lstStyle/>
                    <a:p>
                      <a:pPr>
                        <a:lnSpc>
                          <a:spcPct val="115000"/>
                        </a:lnSpc>
                        <a:spcAft>
                          <a:spcPts val="0"/>
                        </a:spcAft>
                      </a:pPr>
                      <a:r>
                        <a:rPr lang="en-IN" sz="1100" dirty="0">
                          <a:solidFill>
                            <a:schemeClr val="tx1"/>
                          </a:solidFill>
                          <a:effectLst/>
                        </a:rPr>
                        <a:t>Report</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IN"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0"/>
                        </a:spcAft>
                      </a:pP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0"/>
                        </a:spcAft>
                      </a:pP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43938">
                <a:tc>
                  <a:txBody>
                    <a:bodyPr/>
                    <a:lstStyle/>
                    <a:p>
                      <a:pPr>
                        <a:lnSpc>
                          <a:spcPct val="115000"/>
                        </a:lnSpc>
                        <a:spcAft>
                          <a:spcPts val="0"/>
                        </a:spcAft>
                      </a:pPr>
                      <a:r>
                        <a:rPr lang="en-IN" sz="1100" dirty="0">
                          <a:solidFill>
                            <a:schemeClr val="tx1"/>
                          </a:solidFill>
                          <a:effectLst/>
                        </a:rPr>
                        <a:t>Liver</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400" b="1" dirty="0">
                          <a:solidFill>
                            <a:schemeClr val="tx1"/>
                          </a:solidFill>
                          <a:effectLst/>
                          <a:latin typeface="Arial" panose="020B0604020202020204" pitchFamily="34" charset="0"/>
                          <a:cs typeface="Arial" panose="020B0604020202020204" pitchFamily="34" charset="0"/>
                        </a:rPr>
                        <a:t>Mildly Enlarged</a:t>
                      </a:r>
                      <a:r>
                        <a:rPr lang="en-IN" sz="1400" dirty="0">
                          <a:solidFill>
                            <a:schemeClr val="tx1"/>
                          </a:solidFill>
                          <a:effectLst/>
                        </a:rPr>
                        <a:t>,</a:t>
                      </a:r>
                    </a:p>
                    <a:p>
                      <a:pPr>
                        <a:lnSpc>
                          <a:spcPct val="115000"/>
                        </a:lnSpc>
                        <a:spcAft>
                          <a:spcPts val="0"/>
                        </a:spcAft>
                      </a:pPr>
                      <a:r>
                        <a:rPr lang="en-IN" sz="1100" dirty="0">
                          <a:solidFill>
                            <a:schemeClr val="tx1"/>
                          </a:solidFill>
                          <a:effectLst/>
                        </a:rPr>
                        <a:t>Increased parenchymal </a:t>
                      </a:r>
                    </a:p>
                    <a:p>
                      <a:pPr>
                        <a:lnSpc>
                          <a:spcPct val="115000"/>
                        </a:lnSpc>
                        <a:spcAft>
                          <a:spcPts val="0"/>
                        </a:spcAft>
                      </a:pPr>
                      <a:r>
                        <a:rPr lang="en-IN" sz="1100" dirty="0">
                          <a:solidFill>
                            <a:schemeClr val="tx1"/>
                          </a:solidFill>
                          <a:effectLst/>
                        </a:rPr>
                        <a:t>echo texture</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400" b="1" dirty="0">
                          <a:solidFill>
                            <a:schemeClr val="tx1"/>
                          </a:solidFill>
                          <a:effectLst/>
                          <a:latin typeface="+mn-lt"/>
                        </a:rPr>
                        <a:t>Normal in size</a:t>
                      </a:r>
                      <a:r>
                        <a:rPr lang="en-IN" sz="1400" dirty="0">
                          <a:solidFill>
                            <a:schemeClr val="tx1"/>
                          </a:solidFill>
                          <a:effectLst/>
                        </a:rPr>
                        <a:t>,</a:t>
                      </a:r>
                    </a:p>
                    <a:p>
                      <a:pPr>
                        <a:lnSpc>
                          <a:spcPct val="115000"/>
                        </a:lnSpc>
                        <a:spcAft>
                          <a:spcPts val="0"/>
                        </a:spcAft>
                      </a:pPr>
                      <a:r>
                        <a:rPr lang="en-IN" sz="1100" dirty="0">
                          <a:solidFill>
                            <a:schemeClr val="tx1"/>
                          </a:solidFill>
                          <a:effectLst/>
                        </a:rPr>
                        <a:t>Homogenous parenchymal echo texture</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5220">
                <a:tc>
                  <a:txBody>
                    <a:bodyPr/>
                    <a:lstStyle/>
                    <a:p>
                      <a:pPr>
                        <a:lnSpc>
                          <a:spcPct val="200000"/>
                        </a:lnSpc>
                        <a:spcAft>
                          <a:spcPts val="0"/>
                        </a:spcAft>
                      </a:pPr>
                      <a:r>
                        <a:rPr lang="en-IN" sz="1100" dirty="0">
                          <a:solidFill>
                            <a:schemeClr val="tx1"/>
                          </a:solidFill>
                          <a:effectLst/>
                        </a:rPr>
                        <a:t>Right Kidney measures</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400" b="1" dirty="0">
                          <a:solidFill>
                            <a:schemeClr val="tx1"/>
                          </a:solidFill>
                          <a:effectLst/>
                          <a:latin typeface="+mn-lt"/>
                        </a:rPr>
                        <a:t>11.6 cm x 4.7 cm</a:t>
                      </a:r>
                      <a:endParaRPr lang="en-IN"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400" b="1" dirty="0">
                          <a:solidFill>
                            <a:schemeClr val="tx1"/>
                          </a:solidFill>
                          <a:effectLst/>
                        </a:rPr>
                        <a:t>11.00 cm x 5.1 cm</a:t>
                      </a:r>
                      <a:endParaRPr lang="en-IN"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6594">
                <a:tc>
                  <a:txBody>
                    <a:bodyPr/>
                    <a:lstStyle/>
                    <a:p>
                      <a:pPr>
                        <a:lnSpc>
                          <a:spcPct val="200000"/>
                        </a:lnSpc>
                        <a:spcAft>
                          <a:spcPts val="0"/>
                        </a:spcAft>
                      </a:pPr>
                      <a:r>
                        <a:rPr lang="en-IN" sz="1100" dirty="0">
                          <a:solidFill>
                            <a:schemeClr val="tx1"/>
                          </a:solidFill>
                          <a:effectLst/>
                        </a:rPr>
                        <a:t>Left Kidney measures</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400" b="1" dirty="0">
                          <a:solidFill>
                            <a:schemeClr val="tx1"/>
                          </a:solidFill>
                          <a:effectLst/>
                          <a:latin typeface="+mn-lt"/>
                        </a:rPr>
                        <a:t>10.4 cm x 5.3 cm</a:t>
                      </a:r>
                      <a:endParaRPr lang="en-IN"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400" b="1" dirty="0">
                          <a:solidFill>
                            <a:schemeClr val="tx1"/>
                          </a:solidFill>
                          <a:effectLst/>
                        </a:rPr>
                        <a:t>11.1 cm x 5.3 cm</a:t>
                      </a:r>
                      <a:endParaRPr lang="en-IN"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2622">
                <a:tc>
                  <a:txBody>
                    <a:bodyPr/>
                    <a:lstStyle/>
                    <a:p>
                      <a:pPr>
                        <a:lnSpc>
                          <a:spcPct val="200000"/>
                        </a:lnSpc>
                        <a:spcAft>
                          <a:spcPts val="0"/>
                        </a:spcAft>
                      </a:pPr>
                      <a:r>
                        <a:rPr lang="en-IN" sz="1100" dirty="0">
                          <a:solidFill>
                            <a:schemeClr val="tx1"/>
                          </a:solidFill>
                          <a:effectLst/>
                        </a:rPr>
                        <a:t>Prostate measure</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dirty="0">
                          <a:solidFill>
                            <a:schemeClr val="tx1"/>
                          </a:solidFill>
                          <a:effectLst/>
                        </a:rPr>
                        <a:t>4.8 cm x 3.3 cm x 3.3 cm</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a:solidFill>
                            <a:schemeClr val="tx1"/>
                          </a:solidFill>
                          <a:effectLst/>
                        </a:rPr>
                        <a:t>4.7 cm x 4.0 cm x 2.9 cm</a:t>
                      </a:r>
                      <a:endParaRPr lang="en-I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6594">
                <a:tc>
                  <a:txBody>
                    <a:bodyPr/>
                    <a:lstStyle/>
                    <a:p>
                      <a:pPr>
                        <a:lnSpc>
                          <a:spcPct val="200000"/>
                        </a:lnSpc>
                        <a:spcAft>
                          <a:spcPts val="0"/>
                        </a:spcAft>
                      </a:pPr>
                      <a:r>
                        <a:rPr lang="en-IN" sz="1100" dirty="0">
                          <a:solidFill>
                            <a:schemeClr val="tx1"/>
                          </a:solidFill>
                          <a:effectLst/>
                        </a:rPr>
                        <a:t>Prostatic weight</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dirty="0">
                          <a:solidFill>
                            <a:schemeClr val="tx1"/>
                          </a:solidFill>
                          <a:effectLst/>
                        </a:rPr>
                        <a:t>26 </a:t>
                      </a:r>
                      <a:r>
                        <a:rPr lang="en-IN" sz="1100" dirty="0" err="1">
                          <a:solidFill>
                            <a:schemeClr val="tx1"/>
                          </a:solidFill>
                          <a:effectLst/>
                        </a:rPr>
                        <a:t>gms</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a:solidFill>
                            <a:schemeClr val="tx1"/>
                          </a:solidFill>
                          <a:effectLst/>
                        </a:rPr>
                        <a:t>29 gms</a:t>
                      </a:r>
                      <a:endParaRPr lang="en-I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21924">
                <a:tc>
                  <a:txBody>
                    <a:bodyPr/>
                    <a:lstStyle/>
                    <a:p>
                      <a:pPr>
                        <a:lnSpc>
                          <a:spcPct val="200000"/>
                        </a:lnSpc>
                        <a:spcAft>
                          <a:spcPts val="0"/>
                        </a:spcAft>
                      </a:pPr>
                      <a:r>
                        <a:rPr lang="en-IN" sz="1100" dirty="0">
                          <a:solidFill>
                            <a:schemeClr val="tx1"/>
                          </a:solidFill>
                          <a:effectLst/>
                        </a:rPr>
                        <a:t>Impression</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400" b="1" dirty="0">
                          <a:solidFill>
                            <a:schemeClr val="tx1"/>
                          </a:solidFill>
                          <a:effectLst/>
                          <a:latin typeface="+mn-lt"/>
                        </a:rPr>
                        <a:t>Mild fatty infiltration of liver</a:t>
                      </a:r>
                    </a:p>
                    <a:p>
                      <a:pPr>
                        <a:lnSpc>
                          <a:spcPct val="115000"/>
                        </a:lnSpc>
                        <a:spcAft>
                          <a:spcPts val="0"/>
                        </a:spcAft>
                      </a:pPr>
                      <a:r>
                        <a:rPr lang="en-IN" sz="1400" b="1" dirty="0">
                          <a:solidFill>
                            <a:schemeClr val="tx1"/>
                          </a:solidFill>
                          <a:effectLst/>
                          <a:latin typeface="+mn-lt"/>
                        </a:rPr>
                        <a:t> </a:t>
                      </a:r>
                      <a:endParaRPr lang="en-IN"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400" b="1" dirty="0">
                          <a:solidFill>
                            <a:schemeClr val="tx1"/>
                          </a:solidFill>
                          <a:effectLst/>
                          <a:latin typeface="+mn-lt"/>
                        </a:rPr>
                        <a:t>No comments made</a:t>
                      </a:r>
                      <a:endParaRPr lang="en-IN"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02622">
                <a:tc>
                  <a:txBody>
                    <a:bodyPr/>
                    <a:lstStyle/>
                    <a:p>
                      <a:pPr>
                        <a:lnSpc>
                          <a:spcPct val="200000"/>
                        </a:lnSpc>
                        <a:spcAft>
                          <a:spcPts val="0"/>
                        </a:spcAft>
                      </a:pPr>
                      <a:r>
                        <a:rPr lang="en-IN"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400" b="1" dirty="0">
                          <a:solidFill>
                            <a:schemeClr val="tx1"/>
                          </a:solidFill>
                          <a:effectLst/>
                          <a:latin typeface="Arial" panose="020B0604020202020204" pitchFamily="34" charset="0"/>
                          <a:cs typeface="Arial" panose="020B0604020202020204" pitchFamily="34" charset="0"/>
                        </a:rPr>
                        <a:t>Mild prostatic hypertrophy</a:t>
                      </a:r>
                      <a:endParaRPr lang="en-IN"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400" b="1" dirty="0">
                          <a:solidFill>
                            <a:schemeClr val="tx1"/>
                          </a:solidFill>
                          <a:effectLst/>
                          <a:latin typeface="Arial" panose="020B0604020202020204" pitchFamily="34" charset="0"/>
                          <a:cs typeface="Arial" panose="020B0604020202020204" pitchFamily="34" charset="0"/>
                        </a:rPr>
                        <a:t>Mild </a:t>
                      </a:r>
                      <a:r>
                        <a:rPr lang="en-IN" sz="1400" b="1" dirty="0" err="1">
                          <a:solidFill>
                            <a:schemeClr val="tx1"/>
                          </a:solidFill>
                          <a:effectLst/>
                          <a:latin typeface="Arial" panose="020B0604020202020204" pitchFamily="34" charset="0"/>
                          <a:cs typeface="Arial" panose="020B0604020202020204" pitchFamily="34" charset="0"/>
                        </a:rPr>
                        <a:t>prostatomegaly</a:t>
                      </a:r>
                      <a:r>
                        <a:rPr lang="en-IN" sz="1400" b="1" dirty="0">
                          <a:solidFill>
                            <a:schemeClr val="tx1"/>
                          </a:solidFill>
                          <a:effectLst/>
                          <a:latin typeface="Arial" panose="020B0604020202020204" pitchFamily="34" charset="0"/>
                          <a:cs typeface="Arial" panose="020B0604020202020204" pitchFamily="34" charset="0"/>
                        </a:rPr>
                        <a:t> </a:t>
                      </a:r>
                      <a:endParaRPr lang="en-IN"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694521">
                <a:tc>
                  <a:txBody>
                    <a:bodyPr/>
                    <a:lstStyle/>
                    <a:p>
                      <a:pPr>
                        <a:lnSpc>
                          <a:spcPct val="115000"/>
                        </a:lnSpc>
                        <a:spcAft>
                          <a:spcPts val="0"/>
                        </a:spcAft>
                      </a:pPr>
                      <a:r>
                        <a:rPr lang="en-IN" sz="1100" dirty="0">
                          <a:solidFill>
                            <a:schemeClr val="tx1"/>
                          </a:solidFill>
                          <a:effectLst/>
                        </a:rPr>
                        <a:t>Name of the Doctor</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dirty="0" err="1">
                          <a:solidFill>
                            <a:schemeClr val="tx1"/>
                          </a:solidFill>
                          <a:effectLst/>
                        </a:rPr>
                        <a:t>Dr.</a:t>
                      </a:r>
                      <a:r>
                        <a:rPr lang="en-IN" sz="1100" dirty="0">
                          <a:solidFill>
                            <a:schemeClr val="tx1"/>
                          </a:solidFill>
                          <a:effectLst/>
                        </a:rPr>
                        <a:t> </a:t>
                      </a:r>
                      <a:r>
                        <a:rPr lang="en-IN" sz="1100" dirty="0" err="1">
                          <a:solidFill>
                            <a:schemeClr val="tx1"/>
                          </a:solidFill>
                          <a:effectLst/>
                        </a:rPr>
                        <a:t>Ankur</a:t>
                      </a:r>
                      <a:r>
                        <a:rPr lang="en-IN" sz="1100" dirty="0">
                          <a:solidFill>
                            <a:schemeClr val="tx1"/>
                          </a:solidFill>
                          <a:effectLst/>
                        </a:rPr>
                        <a:t> Patil M.D.,D.M.R.D., D.M.R.E</a:t>
                      </a:r>
                    </a:p>
                    <a:p>
                      <a:pPr>
                        <a:lnSpc>
                          <a:spcPct val="115000"/>
                        </a:lnSpc>
                        <a:spcAft>
                          <a:spcPts val="0"/>
                        </a:spcAft>
                      </a:pPr>
                      <a:r>
                        <a:rPr lang="en-IN" sz="1100" dirty="0">
                          <a:solidFill>
                            <a:schemeClr val="tx1"/>
                          </a:solidFill>
                          <a:effectLst/>
                        </a:rPr>
                        <a:t>Radiologist &amp; </a:t>
                      </a:r>
                      <a:r>
                        <a:rPr lang="en-IN" sz="1100" dirty="0" err="1">
                          <a:solidFill>
                            <a:schemeClr val="tx1"/>
                          </a:solidFill>
                          <a:effectLst/>
                        </a:rPr>
                        <a:t>Sonologist</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IN" sz="1100" dirty="0" err="1">
                          <a:solidFill>
                            <a:schemeClr val="tx1"/>
                          </a:solidFill>
                          <a:effectLst/>
                        </a:rPr>
                        <a:t>Dr.</a:t>
                      </a:r>
                      <a:r>
                        <a:rPr lang="en-IN" sz="1100" dirty="0">
                          <a:solidFill>
                            <a:schemeClr val="tx1"/>
                          </a:solidFill>
                          <a:effectLst/>
                        </a:rPr>
                        <a:t> </a:t>
                      </a:r>
                      <a:r>
                        <a:rPr lang="en-IN" sz="1100" dirty="0" err="1">
                          <a:solidFill>
                            <a:schemeClr val="tx1"/>
                          </a:solidFill>
                          <a:effectLst/>
                        </a:rPr>
                        <a:t>Nayana</a:t>
                      </a:r>
                      <a:r>
                        <a:rPr lang="en-IN" sz="1100" dirty="0">
                          <a:solidFill>
                            <a:schemeClr val="tx1"/>
                          </a:solidFill>
                          <a:effectLst/>
                        </a:rPr>
                        <a:t> </a:t>
                      </a:r>
                      <a:r>
                        <a:rPr lang="en-IN" sz="1100" dirty="0" err="1">
                          <a:solidFill>
                            <a:schemeClr val="tx1"/>
                          </a:solidFill>
                          <a:effectLst/>
                        </a:rPr>
                        <a:t>Salian</a:t>
                      </a:r>
                      <a:endParaRPr lang="en-IN" sz="1100" dirty="0">
                        <a:solidFill>
                          <a:schemeClr val="tx1"/>
                        </a:solidFill>
                        <a:effectLst/>
                      </a:endParaRPr>
                    </a:p>
                    <a:p>
                      <a:pPr>
                        <a:lnSpc>
                          <a:spcPct val="115000"/>
                        </a:lnSpc>
                        <a:spcAft>
                          <a:spcPts val="0"/>
                        </a:spcAft>
                      </a:pPr>
                      <a:r>
                        <a:rPr lang="en-IN" sz="1100" dirty="0">
                          <a:solidFill>
                            <a:schemeClr val="tx1"/>
                          </a:solidFill>
                          <a:effectLst/>
                        </a:rPr>
                        <a:t>MBBS, D.M.R.E</a:t>
                      </a:r>
                    </a:p>
                    <a:p>
                      <a:pPr>
                        <a:lnSpc>
                          <a:spcPct val="115000"/>
                        </a:lnSpc>
                        <a:spcAft>
                          <a:spcPts val="0"/>
                        </a:spcAft>
                      </a:pPr>
                      <a:r>
                        <a:rPr lang="en-IN" sz="1100" dirty="0">
                          <a:solidFill>
                            <a:schemeClr val="tx1"/>
                          </a:solidFill>
                          <a:effectLst/>
                        </a:rPr>
                        <a:t>Radiologist &amp; Sonologist</a:t>
                      </a:r>
                      <a:endParaRPr lang="en-I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86535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Title 2"/>
          <p:cNvSpPr>
            <a:spLocks noGrp="1"/>
          </p:cNvSpPr>
          <p:nvPr>
            <p:ph type="ctrTitle"/>
          </p:nvPr>
        </p:nvSpPr>
        <p:spPr/>
        <p:txBody>
          <a:bodyPr/>
          <a:lstStyle/>
          <a:p>
            <a:pPr algn="ctr"/>
            <a:r>
              <a:rPr lang="en-US" cap="none" dirty="0">
                <a:latin typeface="+mn-lt"/>
              </a:rPr>
              <a:t>Homologous </a:t>
            </a:r>
            <a:br>
              <a:rPr lang="en-US" cap="none" dirty="0">
                <a:latin typeface="+mn-lt"/>
              </a:rPr>
            </a:br>
            <a:r>
              <a:rPr lang="en-US" sz="1600" cap="none" dirty="0"/>
              <a:t>.</a:t>
            </a:r>
            <a:endParaRPr lang="en-IN" sz="3200" cap="none" dirty="0"/>
          </a:p>
        </p:txBody>
      </p:sp>
      <p:sp>
        <p:nvSpPr>
          <p:cNvPr id="4" name="Subtitle 3"/>
          <p:cNvSpPr>
            <a:spLocks noGrp="1"/>
          </p:cNvSpPr>
          <p:nvPr>
            <p:ph type="subTitle" idx="1"/>
          </p:nvPr>
        </p:nvSpPr>
        <p:spPr/>
        <p:txBody>
          <a:bodyPr/>
          <a:lstStyle/>
          <a:p>
            <a:r>
              <a:rPr lang="en-US" cap="none" dirty="0">
                <a:solidFill>
                  <a:schemeClr val="tx1"/>
                </a:solidFill>
              </a:rPr>
              <a:t>Organs similar in position, structure, and evolutionary origin but not necessarily in function</a:t>
            </a:r>
            <a:endParaRPr lang="en-IN" dirty="0">
              <a:solidFill>
                <a:schemeClr val="tx1"/>
              </a:solidFill>
            </a:endParaRPr>
          </a:p>
        </p:txBody>
      </p:sp>
    </p:spTree>
    <p:extLst>
      <p:ext uri="{BB962C8B-B14F-4D97-AF65-F5344CB8AC3E}">
        <p14:creationId xmlns:p14="http://schemas.microsoft.com/office/powerpoint/2010/main" val="3653035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110994"/>
              </p:ext>
            </p:extLst>
          </p:nvPr>
        </p:nvGraphicFramePr>
        <p:xfrm>
          <a:off x="609600" y="1678543"/>
          <a:ext cx="7924800" cy="4880610"/>
        </p:xfrm>
        <a:graphic>
          <a:graphicData uri="http://schemas.openxmlformats.org/drawingml/2006/table">
            <a:tbl>
              <a:tblPr>
                <a:tableStyleId>{35758FB7-9AC5-4552-8A53-C91805E547FA}</a:tableStyleId>
              </a:tblPr>
              <a:tblGrid>
                <a:gridCol w="2641600">
                  <a:extLst>
                    <a:ext uri="{9D8B030D-6E8A-4147-A177-3AD203B41FA5}">
                      <a16:colId xmlns:a16="http://schemas.microsoft.com/office/drawing/2014/main" val="936405137"/>
                    </a:ext>
                  </a:extLst>
                </a:gridCol>
                <a:gridCol w="2641600">
                  <a:extLst>
                    <a:ext uri="{9D8B030D-6E8A-4147-A177-3AD203B41FA5}">
                      <a16:colId xmlns:a16="http://schemas.microsoft.com/office/drawing/2014/main" val="3667784808"/>
                    </a:ext>
                  </a:extLst>
                </a:gridCol>
                <a:gridCol w="2641600">
                  <a:extLst>
                    <a:ext uri="{9D8B030D-6E8A-4147-A177-3AD203B41FA5}">
                      <a16:colId xmlns:a16="http://schemas.microsoft.com/office/drawing/2014/main" val="295333421"/>
                    </a:ext>
                  </a:extLst>
                </a:gridCol>
              </a:tblGrid>
              <a:tr h="209187">
                <a:tc>
                  <a:txBody>
                    <a:bodyPr/>
                    <a:lstStyle/>
                    <a:p>
                      <a:pPr algn="ctr">
                        <a:spcAft>
                          <a:spcPts val="0"/>
                        </a:spcAft>
                      </a:pPr>
                      <a:r>
                        <a:rPr lang="en-US" sz="1400" dirty="0">
                          <a:effectLst/>
                        </a:rPr>
                        <a:t>Indifferent</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en-US" sz="1400" dirty="0">
                          <a:effectLst/>
                        </a:rPr>
                        <a:t>Male</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en-US" sz="1400">
                          <a:effectLst/>
                        </a:rPr>
                        <a:t>Female</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683878575"/>
                  </a:ext>
                </a:extLst>
              </a:tr>
              <a:tr h="209187">
                <a:tc>
                  <a:txBody>
                    <a:bodyPr/>
                    <a:lstStyle/>
                    <a:p>
                      <a:pPr>
                        <a:spcAft>
                          <a:spcPts val="0"/>
                        </a:spcAft>
                      </a:pPr>
                      <a:r>
                        <a:rPr lang="en-US" sz="1400" u="sng" dirty="0">
                          <a:effectLst/>
                          <a:hlinkClick r:id="rId3" tooltip="Gonad"/>
                        </a:rPr>
                        <a:t>Gonad</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4" tooltip="Testis"/>
                        </a:rPr>
                        <a:t>Testis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5" tooltip="Ovary"/>
                        </a:rPr>
                        <a:t>Ovary</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695782421"/>
                  </a:ext>
                </a:extLst>
              </a:tr>
              <a:tr h="209187">
                <a:tc>
                  <a:txBody>
                    <a:bodyPr/>
                    <a:lstStyle/>
                    <a:p>
                      <a:pPr>
                        <a:spcAft>
                          <a:spcPts val="0"/>
                        </a:spcAft>
                      </a:pPr>
                      <a:r>
                        <a:rPr lang="en-US" sz="1400" u="sng" dirty="0" err="1">
                          <a:effectLst/>
                          <a:hlinkClick r:id="rId6" tooltip="Mullerian duct"/>
                        </a:rPr>
                        <a:t>Mullerian</a:t>
                      </a:r>
                      <a:r>
                        <a:rPr lang="en-US" sz="1400" u="sng" dirty="0">
                          <a:effectLst/>
                          <a:hlinkClick r:id="rId6" tooltip="Mullerian duct"/>
                        </a:rPr>
                        <a:t> duct</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7" tooltip="Appendix testis"/>
                        </a:rPr>
                        <a:t>Appendix testis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8" tooltip="Fallopian tubes"/>
                        </a:rPr>
                        <a:t>Fallopian tubes</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647816632"/>
                  </a:ext>
                </a:extLst>
              </a:tr>
              <a:tr h="209187">
                <a:tc>
                  <a:txBody>
                    <a:bodyPr/>
                    <a:lstStyle/>
                    <a:p>
                      <a:pPr>
                        <a:spcAft>
                          <a:spcPts val="0"/>
                        </a:spcAft>
                      </a:pPr>
                      <a:r>
                        <a:rPr lang="en-US" sz="1400" dirty="0" err="1">
                          <a:effectLst/>
                        </a:rPr>
                        <a:t>Mullerian</a:t>
                      </a:r>
                      <a:r>
                        <a:rPr lang="en-US" sz="1400" dirty="0">
                          <a:effectLst/>
                        </a:rPr>
                        <a:t> duct</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9" tooltip="Prostatic utricle"/>
                        </a:rPr>
                        <a:t>Prostatic utricle</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10" tooltip="Uterus"/>
                        </a:rPr>
                        <a:t>Uterus</a:t>
                      </a:r>
                      <a:r>
                        <a:rPr lang="en-US" sz="1400">
                          <a:effectLst/>
                        </a:rPr>
                        <a:t>, upper </a:t>
                      </a:r>
                      <a:r>
                        <a:rPr lang="en-US" sz="1400" u="sng">
                          <a:effectLst/>
                          <a:hlinkClick r:id="rId11" tooltip="Vagina"/>
                        </a:rPr>
                        <a:t>vagina</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435542570"/>
                  </a:ext>
                </a:extLst>
              </a:tr>
              <a:tr h="209187">
                <a:tc>
                  <a:txBody>
                    <a:bodyPr/>
                    <a:lstStyle/>
                    <a:p>
                      <a:pPr>
                        <a:spcAft>
                          <a:spcPts val="0"/>
                        </a:spcAft>
                      </a:pPr>
                      <a:r>
                        <a:rPr lang="en-US" sz="1400" u="sng" dirty="0">
                          <a:effectLst/>
                          <a:hlinkClick r:id="rId12" tooltip="Mesonephric tubule"/>
                        </a:rPr>
                        <a:t>Mesonephric tubules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13" tooltip="Efferent ducts"/>
                        </a:rPr>
                        <a:t>Efferent ducts</a:t>
                      </a:r>
                      <a:r>
                        <a:rPr lang="en-US" sz="1400" dirty="0">
                          <a:effectLst/>
                        </a:rPr>
                        <a:t>, </a:t>
                      </a:r>
                      <a:r>
                        <a:rPr lang="en-US" sz="1400" u="sng" dirty="0" err="1">
                          <a:effectLst/>
                          <a:hlinkClick r:id="rId14" tooltip="Paradidymis"/>
                        </a:rPr>
                        <a:t>Paradidymis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15" tooltip="Epoophoron"/>
                        </a:rPr>
                        <a:t>Epoophoron</a:t>
                      </a:r>
                      <a:r>
                        <a:rPr lang="en-US" sz="1400">
                          <a:effectLst/>
                        </a:rPr>
                        <a:t>, </a:t>
                      </a:r>
                      <a:r>
                        <a:rPr lang="en-US" sz="1400" u="sng">
                          <a:effectLst/>
                          <a:hlinkClick r:id="rId16" tooltip="Paroöphoron"/>
                        </a:rPr>
                        <a:t>Paroöphoron</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534502140"/>
                  </a:ext>
                </a:extLst>
              </a:tr>
              <a:tr h="209187">
                <a:tc>
                  <a:txBody>
                    <a:bodyPr/>
                    <a:lstStyle/>
                    <a:p>
                      <a:pPr>
                        <a:spcAft>
                          <a:spcPts val="0"/>
                        </a:spcAft>
                      </a:pPr>
                      <a:r>
                        <a:rPr lang="en-US" sz="1400" u="sng" dirty="0" err="1">
                          <a:effectLst/>
                          <a:hlinkClick r:id="rId17" tooltip="Wolffian duct"/>
                        </a:rPr>
                        <a:t>Wolffian</a:t>
                      </a:r>
                      <a:r>
                        <a:rPr lang="en-US" sz="1400" u="sng" dirty="0">
                          <a:effectLst/>
                          <a:hlinkClick r:id="rId17" tooltip="Wolffian duct"/>
                        </a:rPr>
                        <a:t> duct</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18" tooltip="Rete testis"/>
                        </a:rPr>
                        <a:t>Rete testis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19" tooltip="Rete ovarii"/>
                        </a:rPr>
                        <a:t>Rete ovarii</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40918904"/>
                  </a:ext>
                </a:extLst>
              </a:tr>
              <a:tr h="209187">
                <a:tc>
                  <a:txBody>
                    <a:bodyPr/>
                    <a:lstStyle/>
                    <a:p>
                      <a:pPr>
                        <a:spcAft>
                          <a:spcPts val="0"/>
                        </a:spcAft>
                      </a:pPr>
                      <a:r>
                        <a:rPr lang="en-US" sz="1400" dirty="0" err="1">
                          <a:effectLst/>
                        </a:rPr>
                        <a:t>Wolffian</a:t>
                      </a:r>
                      <a:r>
                        <a:rPr lang="en-US" sz="1400" dirty="0">
                          <a:effectLst/>
                        </a:rPr>
                        <a:t> duct</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20" tooltip="Epididymis"/>
                        </a:rPr>
                        <a:t>Epididymis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21" tooltip="Gartner's duct"/>
                        </a:rPr>
                        <a:t>Gartner's duct</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90278471"/>
                  </a:ext>
                </a:extLst>
              </a:tr>
              <a:tr h="209187">
                <a:tc>
                  <a:txBody>
                    <a:bodyPr/>
                    <a:lstStyle/>
                    <a:p>
                      <a:pPr>
                        <a:spcAft>
                          <a:spcPts val="0"/>
                        </a:spcAft>
                      </a:pPr>
                      <a:r>
                        <a:rPr lang="en-US" sz="1400" dirty="0" err="1">
                          <a:effectLst/>
                        </a:rPr>
                        <a:t>Wolffian</a:t>
                      </a:r>
                      <a:r>
                        <a:rPr lang="en-US" sz="1400" dirty="0">
                          <a:effectLst/>
                        </a:rPr>
                        <a:t> duct</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22" tooltip="Vas deferens"/>
                        </a:rPr>
                        <a:t>Vas deferens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840543469"/>
                  </a:ext>
                </a:extLst>
              </a:tr>
              <a:tr h="209187">
                <a:tc>
                  <a:txBody>
                    <a:bodyPr/>
                    <a:lstStyle/>
                    <a:p>
                      <a:pPr>
                        <a:spcAft>
                          <a:spcPts val="0"/>
                        </a:spcAft>
                      </a:pPr>
                      <a:r>
                        <a:rPr lang="en-US" sz="1400" dirty="0" err="1">
                          <a:effectLst/>
                        </a:rPr>
                        <a:t>Wolffian</a:t>
                      </a:r>
                      <a:r>
                        <a:rPr lang="en-US" sz="1400" dirty="0">
                          <a:effectLst/>
                        </a:rPr>
                        <a:t> duct</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23" tooltip="Seminal vesicle"/>
                        </a:rPr>
                        <a:t>Seminal vesicle</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895446579"/>
                  </a:ext>
                </a:extLst>
              </a:tr>
              <a:tr h="209187">
                <a:tc>
                  <a:txBody>
                    <a:bodyPr/>
                    <a:lstStyle/>
                    <a:p>
                      <a:pPr>
                        <a:spcAft>
                          <a:spcPts val="0"/>
                        </a:spcAft>
                      </a:pPr>
                      <a:r>
                        <a:rPr lang="en-US" sz="1400" u="sng" dirty="0">
                          <a:effectLst/>
                          <a:hlinkClick r:id="rId24" tooltip="Urogenital sinus"/>
                        </a:rPr>
                        <a:t>Urogenital sinus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25" tooltip="Prostate"/>
                        </a:rPr>
                        <a:t>Prostate</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26" tooltip="Skene's glands"/>
                        </a:rPr>
                        <a:t>Skene's glands</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699393155"/>
                  </a:ext>
                </a:extLst>
              </a:tr>
              <a:tr h="209187">
                <a:tc>
                  <a:txBody>
                    <a:bodyPr/>
                    <a:lstStyle/>
                    <a:p>
                      <a:pPr>
                        <a:spcAft>
                          <a:spcPts val="0"/>
                        </a:spcAft>
                      </a:pPr>
                      <a:r>
                        <a:rPr lang="en-US" sz="1400" dirty="0">
                          <a:effectLst/>
                        </a:rPr>
                        <a:t>Urogenital sinus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27" tooltip="Urinary bladder"/>
                        </a:rPr>
                        <a:t>Bladder</a:t>
                      </a:r>
                      <a:r>
                        <a:rPr lang="en-US" sz="1400" dirty="0">
                          <a:effectLst/>
                        </a:rPr>
                        <a:t>, </a:t>
                      </a:r>
                      <a:r>
                        <a:rPr lang="en-US" sz="1400" u="sng" dirty="0">
                          <a:effectLst/>
                          <a:hlinkClick r:id="rId28" tooltip="Urethra"/>
                        </a:rPr>
                        <a:t>urethra</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a:effectLst/>
                        </a:rPr>
                        <a:t>Bladder, urethra, lower </a:t>
                      </a:r>
                      <a:r>
                        <a:rPr lang="en-US" sz="1400" u="sng">
                          <a:effectLst/>
                          <a:hlinkClick r:id="rId11" tooltip="Vagina"/>
                        </a:rPr>
                        <a:t>vagina</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4037498538"/>
                  </a:ext>
                </a:extLst>
              </a:tr>
              <a:tr h="209187">
                <a:tc>
                  <a:txBody>
                    <a:bodyPr/>
                    <a:lstStyle/>
                    <a:p>
                      <a:pPr>
                        <a:spcAft>
                          <a:spcPts val="0"/>
                        </a:spcAft>
                      </a:pPr>
                      <a:r>
                        <a:rPr lang="en-US" sz="1400" dirty="0">
                          <a:effectLst/>
                        </a:rPr>
                        <a:t>Urogenital sinus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dirty="0">
                          <a:effectLst/>
                        </a:rPr>
                        <a:t>Cowper's or </a:t>
                      </a:r>
                      <a:r>
                        <a:rPr lang="en-US" sz="1400" u="sng" dirty="0">
                          <a:effectLst/>
                          <a:hlinkClick r:id="rId29" tooltip="Bulbourethral gland"/>
                        </a:rPr>
                        <a:t>Bulbourethral gland</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30" tooltip="Bartholin's gland"/>
                        </a:rPr>
                        <a:t>Bartholin's gland</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78070305"/>
                  </a:ext>
                </a:extLst>
              </a:tr>
              <a:tr h="209187">
                <a:tc>
                  <a:txBody>
                    <a:bodyPr/>
                    <a:lstStyle/>
                    <a:p>
                      <a:pPr>
                        <a:spcAft>
                          <a:spcPts val="0"/>
                        </a:spcAft>
                      </a:pPr>
                      <a:r>
                        <a:rPr lang="en-US" sz="1400" u="sng" dirty="0" err="1">
                          <a:effectLst/>
                          <a:hlinkClick r:id="rId31" tooltip="Labioscrotal folds"/>
                        </a:rPr>
                        <a:t>Labioscrotal</a:t>
                      </a:r>
                      <a:r>
                        <a:rPr lang="en-US" sz="1400" u="sng" dirty="0">
                          <a:effectLst/>
                          <a:hlinkClick r:id="rId31" tooltip="Labioscrotal folds"/>
                        </a:rPr>
                        <a:t> folds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32" tooltip="Scrotum"/>
                        </a:rPr>
                        <a:t>Scrotum</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33" tooltip="Labia majora"/>
                        </a:rPr>
                        <a:t>Labia majora</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4007105799"/>
                  </a:ext>
                </a:extLst>
              </a:tr>
              <a:tr h="209187">
                <a:tc>
                  <a:txBody>
                    <a:bodyPr/>
                    <a:lstStyle/>
                    <a:p>
                      <a:pPr>
                        <a:spcAft>
                          <a:spcPts val="0"/>
                        </a:spcAft>
                      </a:pPr>
                      <a:r>
                        <a:rPr lang="en-US" sz="1400" u="sng" dirty="0">
                          <a:effectLst/>
                          <a:hlinkClick r:id="rId34" tooltip="Urogenital folds"/>
                        </a:rPr>
                        <a:t>Urogenital folds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35" tooltip="Spongy urethra"/>
                        </a:rPr>
                        <a:t>Spongy urethra</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36" tooltip="Labia minora"/>
                        </a:rPr>
                        <a:t>Labia minora</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687171968"/>
                  </a:ext>
                </a:extLst>
              </a:tr>
              <a:tr h="209187">
                <a:tc>
                  <a:txBody>
                    <a:bodyPr/>
                    <a:lstStyle/>
                    <a:p>
                      <a:pPr>
                        <a:spcAft>
                          <a:spcPts val="0"/>
                        </a:spcAft>
                      </a:pPr>
                      <a:r>
                        <a:rPr lang="en-US" sz="1400" u="sng" dirty="0">
                          <a:effectLst/>
                          <a:hlinkClick r:id="rId37" tooltip="Genital tubercle"/>
                        </a:rPr>
                        <a:t>Genital tubercle</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38" tooltip="Penis"/>
                        </a:rPr>
                        <a:t>Penis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39" tooltip="Clitoris"/>
                        </a:rPr>
                        <a:t>Clitoris</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755253492"/>
                  </a:ext>
                </a:extLst>
              </a:tr>
              <a:tr h="209187">
                <a:tc>
                  <a:txBody>
                    <a:bodyPr/>
                    <a:lstStyle/>
                    <a:p>
                      <a:pPr>
                        <a:spcAft>
                          <a:spcPts val="0"/>
                        </a:spcAft>
                      </a:pPr>
                      <a:r>
                        <a:rPr lang="en-US" sz="1400" dirty="0">
                          <a:effectLst/>
                        </a:rPr>
                        <a:t>Genital tubercle</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40" tooltip="Bulb of penis"/>
                        </a:rPr>
                        <a:t>Bulb of penis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41" tooltip="Vestibular bulbs"/>
                        </a:rPr>
                        <a:t>Vestibular bulbs</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748056377"/>
                  </a:ext>
                </a:extLst>
              </a:tr>
              <a:tr h="209187">
                <a:tc>
                  <a:txBody>
                    <a:bodyPr/>
                    <a:lstStyle/>
                    <a:p>
                      <a:pPr>
                        <a:spcAft>
                          <a:spcPts val="0"/>
                        </a:spcAft>
                      </a:pPr>
                      <a:r>
                        <a:rPr lang="en-US" sz="1400" dirty="0">
                          <a:effectLst/>
                        </a:rPr>
                        <a:t>Genital tubercle</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42" tooltip="Glans penis"/>
                        </a:rPr>
                        <a:t>Glans penis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43" tooltip="Clitoral glans"/>
                        </a:rPr>
                        <a:t>Clitoral glans</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188304838"/>
                  </a:ext>
                </a:extLst>
              </a:tr>
              <a:tr h="209187">
                <a:tc>
                  <a:txBody>
                    <a:bodyPr/>
                    <a:lstStyle/>
                    <a:p>
                      <a:pPr>
                        <a:spcAft>
                          <a:spcPts val="0"/>
                        </a:spcAft>
                      </a:pPr>
                      <a:r>
                        <a:rPr lang="en-US" sz="1400" dirty="0">
                          <a:effectLst/>
                        </a:rPr>
                        <a:t>Genital tubercle</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44" tooltip="Crus of penis"/>
                        </a:rPr>
                        <a:t>Crus of penis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45" tooltip="Clitoral crura"/>
                        </a:rPr>
                        <a:t>Clitoral crura</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511008153"/>
                  </a:ext>
                </a:extLst>
              </a:tr>
              <a:tr h="209187">
                <a:tc>
                  <a:txBody>
                    <a:bodyPr/>
                    <a:lstStyle/>
                    <a:p>
                      <a:pPr>
                        <a:spcAft>
                          <a:spcPts val="0"/>
                        </a:spcAft>
                      </a:pPr>
                      <a:r>
                        <a:rPr lang="en-US" sz="1400" u="sng" dirty="0">
                          <a:effectLst/>
                          <a:hlinkClick r:id="rId46" tooltip="Prepuce"/>
                        </a:rPr>
                        <a:t>Prepuce</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47" tooltip="Foreskin"/>
                        </a:rPr>
                        <a:t>Foreskin</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48" tooltip="Clitoral hood"/>
                        </a:rPr>
                        <a:t>Clitoral hood</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027513346"/>
                  </a:ext>
                </a:extLst>
              </a:tr>
              <a:tr h="209187">
                <a:tc>
                  <a:txBody>
                    <a:bodyPr/>
                    <a:lstStyle/>
                    <a:p>
                      <a:pPr>
                        <a:spcAft>
                          <a:spcPts val="0"/>
                        </a:spcAft>
                      </a:pPr>
                      <a:r>
                        <a:rPr lang="en-US" sz="1400" u="sng" dirty="0">
                          <a:effectLst/>
                          <a:hlinkClick r:id="rId49" tooltip="Peritoneum"/>
                        </a:rPr>
                        <a:t>Peritoneum</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err="1">
                          <a:effectLst/>
                          <a:hlinkClick r:id="rId50" tooltip="Processus vaginalis"/>
                        </a:rPr>
                        <a:t>Processus</a:t>
                      </a:r>
                      <a:r>
                        <a:rPr lang="en-US" sz="1400" u="sng" dirty="0">
                          <a:effectLst/>
                          <a:hlinkClick r:id="rId50" tooltip="Processus vaginalis"/>
                        </a:rPr>
                        <a:t> </a:t>
                      </a:r>
                      <a:r>
                        <a:rPr lang="en-US" sz="1400" u="sng" dirty="0" err="1">
                          <a:effectLst/>
                          <a:hlinkClick r:id="rId50" tooltip="Processus vaginalis"/>
                        </a:rPr>
                        <a:t>vaginalis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a:effectLst/>
                          <a:hlinkClick r:id="rId51" tooltip="Canal of Nuck"/>
                        </a:rPr>
                        <a:t>Canal of Nuck</a:t>
                      </a:r>
                      <a:endParaRPr lang="en-IN" sz="1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793191270"/>
                  </a:ext>
                </a:extLst>
              </a:tr>
              <a:tr h="209187">
                <a:tc>
                  <a:txBody>
                    <a:bodyPr/>
                    <a:lstStyle/>
                    <a:p>
                      <a:pPr>
                        <a:spcAft>
                          <a:spcPts val="0"/>
                        </a:spcAft>
                      </a:pPr>
                      <a:r>
                        <a:rPr lang="en-US" sz="1400" u="sng" dirty="0">
                          <a:effectLst/>
                          <a:hlinkClick r:id="rId52" tooltip="Gubernaculum"/>
                        </a:rPr>
                        <a:t>Gubernaculum</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53" tooltip="Gubernaculum testis"/>
                        </a:rPr>
                        <a:t>Gubernaculum testis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en-US" sz="1400" u="sng" dirty="0">
                          <a:effectLst/>
                          <a:hlinkClick r:id="rId54" tooltip="Round ligament of uterus"/>
                        </a:rPr>
                        <a:t>Round ligament of uterus</a:t>
                      </a:r>
                      <a:endParaRPr lang="en-IN" sz="14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9192121"/>
                  </a:ext>
                </a:extLst>
              </a:tr>
            </a:tbl>
          </a:graphicData>
        </a:graphic>
      </p:graphicFrame>
      <p:sp>
        <p:nvSpPr>
          <p:cNvPr id="3" name="Rectangle 1"/>
          <p:cNvSpPr>
            <a:spLocks noChangeArrowheads="1"/>
          </p:cNvSpPr>
          <p:nvPr/>
        </p:nvSpPr>
        <p:spPr bwMode="auto">
          <a:xfrm>
            <a:off x="457200" y="1678543"/>
            <a:ext cx="4876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30476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0"/>
            <a:ext cx="8229600" cy="2800767"/>
          </a:xfrm>
          <a:prstGeom prst="rect">
            <a:avLst/>
          </a:prstGeom>
          <a:noFill/>
        </p:spPr>
        <p:txBody>
          <a:bodyPr wrap="square" rtlCol="0">
            <a:spAutoFit/>
          </a:bodyPr>
          <a:lstStyle/>
          <a:p>
            <a:pPr algn="ctr"/>
            <a:r>
              <a:rPr lang="en-US" sz="1600" dirty="0"/>
              <a:t>Visit our websites -</a:t>
            </a:r>
          </a:p>
          <a:p>
            <a:pPr algn="ctr"/>
            <a:r>
              <a:rPr lang="en-US" sz="1600" dirty="0">
                <a:hlinkClick r:id="rId3"/>
              </a:rPr>
              <a:t>www.drpiyushsaxena.com</a:t>
            </a:r>
            <a:endParaRPr lang="en-US" sz="1600" dirty="0"/>
          </a:p>
          <a:p>
            <a:pPr algn="ctr"/>
            <a:r>
              <a:rPr lang="en-US" sz="1600" dirty="0">
                <a:hlinkClick r:id="rId4"/>
              </a:rPr>
              <a:t>www.thetempleofhealing.org</a:t>
            </a:r>
            <a:r>
              <a:rPr lang="en-US" sz="1600" dirty="0"/>
              <a:t> </a:t>
            </a:r>
          </a:p>
          <a:p>
            <a:pPr algn="ctr"/>
            <a:endParaRPr lang="en-US" sz="1600" dirty="0"/>
          </a:p>
          <a:p>
            <a:pPr algn="ctr"/>
            <a:r>
              <a:rPr lang="en-US" sz="1600" dirty="0"/>
              <a:t>Email: </a:t>
            </a:r>
            <a:r>
              <a:rPr lang="en-US" sz="1600" dirty="0">
                <a:hlinkClick r:id="rId5"/>
              </a:rPr>
              <a:t>cureyourselfindia@gmail.com</a:t>
            </a:r>
            <a:endParaRPr lang="en-US" sz="1600" dirty="0"/>
          </a:p>
          <a:p>
            <a:pPr algn="ctr"/>
            <a:endParaRPr lang="en-US" sz="1600" dirty="0"/>
          </a:p>
          <a:p>
            <a:pPr algn="ctr"/>
            <a:r>
              <a:rPr lang="en-US" sz="1600" dirty="0"/>
              <a:t>Dr </a:t>
            </a:r>
            <a:r>
              <a:rPr lang="en-US" sz="1600" dirty="0" err="1"/>
              <a:t>Mrs</a:t>
            </a:r>
            <a:r>
              <a:rPr lang="en-US" sz="1600" dirty="0"/>
              <a:t> Manishi Johari, 9819418648</a:t>
            </a:r>
          </a:p>
          <a:p>
            <a:pPr algn="ctr"/>
            <a:r>
              <a:rPr lang="en-IN" sz="1600" dirty="0"/>
              <a:t>Email: </a:t>
            </a:r>
            <a:r>
              <a:rPr lang="en-IN" sz="1600" dirty="0">
                <a:hlinkClick r:id="rId6"/>
              </a:rPr>
              <a:t>manishi_vsj@yahoo.co.in</a:t>
            </a:r>
            <a:endParaRPr lang="en-IN" sz="1600" dirty="0"/>
          </a:p>
          <a:p>
            <a:pPr algn="ctr"/>
            <a:endParaRPr lang="en-US" sz="1600" dirty="0"/>
          </a:p>
          <a:p>
            <a:pPr algn="ctr"/>
            <a:r>
              <a:rPr lang="en-US" sz="1600" dirty="0" err="1"/>
              <a:t>Mr</a:t>
            </a:r>
            <a:r>
              <a:rPr lang="en-US" sz="1600" dirty="0"/>
              <a:t> Santosh </a:t>
            </a:r>
            <a:r>
              <a:rPr lang="en-US" sz="1600" dirty="0" err="1"/>
              <a:t>Keshri</a:t>
            </a:r>
            <a:r>
              <a:rPr lang="en-US" sz="1600" dirty="0"/>
              <a:t> </a:t>
            </a:r>
            <a:r>
              <a:rPr lang="en-US" sz="1600"/>
              <a:t>– 8369045838/ 8976884903</a:t>
            </a:r>
            <a:endParaRPr lang="en-US" sz="1600" dirty="0"/>
          </a:p>
          <a:p>
            <a:pPr algn="ctr"/>
            <a:r>
              <a:rPr lang="en-US" sz="1600" dirty="0"/>
              <a:t>Email: </a:t>
            </a:r>
            <a:r>
              <a:rPr lang="en-US" sz="1600" dirty="0">
                <a:hlinkClick r:id="rId7"/>
              </a:rPr>
              <a:t>santoshnkeshri@gmail.com</a:t>
            </a:r>
            <a:r>
              <a:rPr lang="en-US" sz="1600" dirty="0"/>
              <a:t> </a:t>
            </a:r>
          </a:p>
        </p:txBody>
      </p:sp>
      <p:sp>
        <p:nvSpPr>
          <p:cNvPr id="3" name="TextBox 2"/>
          <p:cNvSpPr txBox="1"/>
          <p:nvPr/>
        </p:nvSpPr>
        <p:spPr>
          <a:xfrm>
            <a:off x="2667000" y="1819870"/>
            <a:ext cx="3962400" cy="646331"/>
          </a:xfrm>
          <a:prstGeom prst="rect">
            <a:avLst/>
          </a:prstGeom>
          <a:noFill/>
        </p:spPr>
        <p:txBody>
          <a:bodyPr wrap="square" rtlCol="0">
            <a:spAutoFit/>
          </a:bodyPr>
          <a:lstStyle/>
          <a:p>
            <a:pPr algn="ctr"/>
            <a:r>
              <a:rPr lang="en-US" sz="3600" b="1" dirty="0"/>
              <a:t>Contact us</a:t>
            </a:r>
            <a:endParaRPr lang="en-US" dirty="0"/>
          </a:p>
        </p:txBody>
      </p:sp>
    </p:spTree>
    <p:extLst>
      <p:ext uri="{BB962C8B-B14F-4D97-AF65-F5344CB8AC3E}">
        <p14:creationId xmlns:p14="http://schemas.microsoft.com/office/powerpoint/2010/main" val="1878327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2905227"/>
            <a:ext cx="7696200" cy="2031325"/>
          </a:xfrm>
          <a:prstGeom prst="rect">
            <a:avLst/>
          </a:prstGeom>
          <a:noFill/>
        </p:spPr>
        <p:txBody>
          <a:bodyPr wrap="square" rtlCol="0">
            <a:spAutoFit/>
          </a:bodyPr>
          <a:lstStyle/>
          <a:p>
            <a:pPr algn="ctr"/>
            <a:r>
              <a:rPr lang="en-US" dirty="0"/>
              <a:t>Now I look forward to all of you completing your Liver Cleanse in the </a:t>
            </a:r>
            <a:br>
              <a:rPr lang="en-US" dirty="0"/>
            </a:br>
            <a:r>
              <a:rPr lang="en-US" dirty="0"/>
              <a:t>next 3 days! </a:t>
            </a:r>
          </a:p>
          <a:p>
            <a:pPr algn="ctr"/>
            <a:endParaRPr lang="en-US" dirty="0"/>
          </a:p>
          <a:p>
            <a:pPr algn="ctr"/>
            <a:r>
              <a:rPr lang="hi-IN" dirty="0">
                <a:latin typeface="Arial" pitchFamily="34" charset="0"/>
                <a:cs typeface="Arial" pitchFamily="34" charset="0"/>
              </a:rPr>
              <a:t>खाओ, पियो, मस्त रहो...क्लीन्ज़ करो स्वस्थ रहो!</a:t>
            </a:r>
            <a:endParaRPr lang="en-US" dirty="0">
              <a:latin typeface="Arial" pitchFamily="34" charset="0"/>
              <a:cs typeface="Arial" pitchFamily="34" charset="0"/>
            </a:endParaRPr>
          </a:p>
          <a:p>
            <a:pPr algn="ctr"/>
            <a:endParaRPr lang="en-US" dirty="0">
              <a:latin typeface="Arial" pitchFamily="34" charset="0"/>
              <a:cs typeface="Arial" pitchFamily="34" charset="0"/>
            </a:endParaRPr>
          </a:p>
          <a:p>
            <a:pPr algn="ctr"/>
            <a:endParaRPr lang="en-US" dirty="0"/>
          </a:p>
          <a:p>
            <a:endParaRPr lang="en-US" dirty="0"/>
          </a:p>
        </p:txBody>
      </p:sp>
      <p:sp>
        <p:nvSpPr>
          <p:cNvPr id="3" name="TextBox 2"/>
          <p:cNvSpPr txBox="1"/>
          <p:nvPr/>
        </p:nvSpPr>
        <p:spPr>
          <a:xfrm>
            <a:off x="1866900" y="1676400"/>
            <a:ext cx="5410200" cy="523220"/>
          </a:xfrm>
          <a:prstGeom prst="rect">
            <a:avLst/>
          </a:prstGeom>
          <a:noFill/>
        </p:spPr>
        <p:txBody>
          <a:bodyPr wrap="square" rtlCol="0">
            <a:spAutoFit/>
          </a:bodyPr>
          <a:lstStyle/>
          <a:p>
            <a:pPr algn="ctr"/>
            <a:r>
              <a:rPr lang="en-US" sz="2800" b="1" dirty="0"/>
              <a:t>Your future happiness</a:t>
            </a:r>
          </a:p>
        </p:txBody>
      </p:sp>
    </p:spTree>
    <p:extLst>
      <p:ext uri="{BB962C8B-B14F-4D97-AF65-F5344CB8AC3E}">
        <p14:creationId xmlns:p14="http://schemas.microsoft.com/office/powerpoint/2010/main" val="11933372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371600"/>
            <a:ext cx="5943600" cy="1754326"/>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hi-IN" sz="5400" dirty="0">
                <a:latin typeface="Sanskrit Text" panose="02020503050405020304" pitchFamily="18" charset="0"/>
                <a:cs typeface="Sanskrit Text" panose="02020503050405020304" pitchFamily="18" charset="0"/>
              </a:rPr>
              <a:t>खाओ </a:t>
            </a:r>
            <a:r>
              <a:rPr lang="hi-IN" sz="5400" dirty="0" err="1">
                <a:latin typeface="Sanskrit Text" panose="02020503050405020304" pitchFamily="18" charset="0"/>
                <a:cs typeface="Sanskrit Text" panose="02020503050405020304" pitchFamily="18" charset="0"/>
              </a:rPr>
              <a:t>पियो</a:t>
            </a:r>
            <a:r>
              <a:rPr lang="hi-IN" sz="5400" dirty="0">
                <a:latin typeface="Sanskrit Text" panose="02020503050405020304" pitchFamily="18" charset="0"/>
                <a:cs typeface="Sanskrit Text" panose="02020503050405020304" pitchFamily="18" charset="0"/>
              </a:rPr>
              <a:t> मस्त रहो!</a:t>
            </a:r>
          </a:p>
          <a:p>
            <a:pPr algn="ctr"/>
            <a:r>
              <a:rPr lang="hi-IN" sz="5400" dirty="0" err="1">
                <a:latin typeface="Sanskrit Text" panose="02020503050405020304" pitchFamily="18" charset="0"/>
                <a:cs typeface="Sanskrit Text" panose="02020503050405020304" pitchFamily="18" charset="0"/>
              </a:rPr>
              <a:t>क्लींज</a:t>
            </a:r>
            <a:r>
              <a:rPr lang="hi-IN" sz="5400" dirty="0">
                <a:latin typeface="Sanskrit Text" panose="02020503050405020304" pitchFamily="18" charset="0"/>
                <a:cs typeface="Sanskrit Text" panose="02020503050405020304" pitchFamily="18" charset="0"/>
              </a:rPr>
              <a:t> करो स्वस्थ रहो!! </a:t>
            </a:r>
            <a:endParaRPr lang="en-US" sz="5400" dirty="0">
              <a:latin typeface="Sanskrit Text" panose="02020503050405020304" pitchFamily="18" charset="0"/>
              <a:cs typeface="Sanskrit Text" panose="02020503050405020304" pitchFamily="18" charset="0"/>
            </a:endParaRPr>
          </a:p>
        </p:txBody>
      </p:sp>
      <p:pic>
        <p:nvPicPr>
          <p:cNvPr id="3076" name="Picture 4" descr="9,649 Indian Thank You Images, Stock Photos &amp; Vectors | Shutterstock">
            <a:extLst>
              <a:ext uri="{FF2B5EF4-FFF2-40B4-BE49-F238E27FC236}">
                <a16:creationId xmlns:a16="http://schemas.microsoft.com/office/drawing/2014/main" id="{787B9785-2DEC-AB28-028A-982A95117C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39" t="12857" r="18591" b="15714"/>
          <a:stretch/>
        </p:blipFill>
        <p:spPr bwMode="auto">
          <a:xfrm>
            <a:off x="2362200" y="3276600"/>
            <a:ext cx="3886200" cy="294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580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p:cNvSpPr txBox="1">
            <a:spLocks/>
          </p:cNvSpPr>
          <p:nvPr/>
        </p:nvSpPr>
        <p:spPr>
          <a:xfrm>
            <a:off x="634631" y="3429000"/>
            <a:ext cx="7899769" cy="24384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rgbClr val="FE5815"/>
                </a:solidFill>
                <a:latin typeface="Segoe" pitchFamily="34" charset="0"/>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Segoe UI Light" pitchFamily="34" charset="0"/>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Segoe UI Light" pitchFamily="34" charset="0"/>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Segoe UI Light" pitchFamily="34" charset="0"/>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Segoe UI Light" pitchFamily="34" charset="0"/>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marL="342900" indent="-342900">
              <a:buFont typeface="Wingdings" panose="05000000000000000000" pitchFamily="2" charset="2"/>
              <a:buChar char="v"/>
            </a:pPr>
            <a:r>
              <a:rPr lang="en-US" sz="1600" cap="none" dirty="0">
                <a:solidFill>
                  <a:schemeClr val="tx1"/>
                </a:solidFill>
                <a:latin typeface="+mn-lt"/>
              </a:rPr>
              <a:t>A team of 6 highly qualified cardiologists evaluate the ECG, 2D Echo and Angiography report of a 58-year old patient </a:t>
            </a:r>
          </a:p>
          <a:p>
            <a:pPr marL="342900" indent="-342900">
              <a:buFont typeface="Wingdings" panose="05000000000000000000" pitchFamily="2" charset="2"/>
              <a:buChar char="v"/>
            </a:pPr>
            <a:r>
              <a:rPr lang="en-US" sz="1600" cap="none" dirty="0">
                <a:solidFill>
                  <a:schemeClr val="tx1"/>
                </a:solidFill>
                <a:latin typeface="+mn-lt"/>
              </a:rPr>
              <a:t>They conclude that the patient has 72 hours to live</a:t>
            </a:r>
          </a:p>
          <a:p>
            <a:endParaRPr lang="en-US" sz="1600" cap="none" dirty="0">
              <a:solidFill>
                <a:schemeClr val="tx1"/>
              </a:solidFill>
              <a:latin typeface="+mn-lt"/>
            </a:endParaRPr>
          </a:p>
          <a:p>
            <a:r>
              <a:rPr lang="en-US" sz="1600" b="1" cap="none" dirty="0">
                <a:solidFill>
                  <a:schemeClr val="tx1"/>
                </a:solidFill>
                <a:latin typeface="+mn-lt"/>
              </a:rPr>
              <a:t>What is your opinion on:</a:t>
            </a:r>
          </a:p>
          <a:p>
            <a:r>
              <a:rPr lang="en-US" sz="1600" cap="none" dirty="0">
                <a:solidFill>
                  <a:schemeClr val="tx1"/>
                </a:solidFill>
                <a:latin typeface="+mn-lt"/>
              </a:rPr>
              <a:t>The role of </a:t>
            </a:r>
            <a:r>
              <a:rPr lang="en-US" sz="1600" cap="none" dirty="0" err="1">
                <a:solidFill>
                  <a:schemeClr val="tx1"/>
                </a:solidFill>
                <a:latin typeface="+mn-lt"/>
              </a:rPr>
              <a:t>Pudin</a:t>
            </a:r>
            <a:r>
              <a:rPr lang="en-US" sz="1600" cap="none" dirty="0">
                <a:solidFill>
                  <a:schemeClr val="tx1"/>
                </a:solidFill>
                <a:latin typeface="+mn-lt"/>
              </a:rPr>
              <a:t> Hara, </a:t>
            </a:r>
            <a:r>
              <a:rPr lang="en-US" sz="1600" cap="none" dirty="0" err="1">
                <a:solidFill>
                  <a:schemeClr val="tx1"/>
                </a:solidFill>
                <a:latin typeface="+mn-lt"/>
              </a:rPr>
              <a:t>Isabgol</a:t>
            </a:r>
            <a:r>
              <a:rPr lang="en-US" sz="1600" cap="none" dirty="0">
                <a:solidFill>
                  <a:schemeClr val="tx1"/>
                </a:solidFill>
                <a:latin typeface="+mn-lt"/>
              </a:rPr>
              <a:t> and </a:t>
            </a:r>
            <a:r>
              <a:rPr lang="en-US" sz="1600" cap="none" dirty="0" err="1">
                <a:solidFill>
                  <a:schemeClr val="tx1"/>
                </a:solidFill>
                <a:latin typeface="+mn-lt"/>
              </a:rPr>
              <a:t>Neembu</a:t>
            </a:r>
            <a:r>
              <a:rPr lang="en-US" sz="1600" cap="none" dirty="0">
                <a:solidFill>
                  <a:schemeClr val="tx1"/>
                </a:solidFill>
                <a:latin typeface="+mn-lt"/>
              </a:rPr>
              <a:t> ka </a:t>
            </a:r>
            <a:r>
              <a:rPr lang="en-US" sz="1600" cap="none" dirty="0" err="1">
                <a:solidFill>
                  <a:schemeClr val="tx1"/>
                </a:solidFill>
                <a:latin typeface="+mn-lt"/>
              </a:rPr>
              <a:t>Achar</a:t>
            </a:r>
            <a:r>
              <a:rPr lang="en-US" sz="1600" cap="none" dirty="0">
                <a:solidFill>
                  <a:schemeClr val="tx1"/>
                </a:solidFill>
                <a:latin typeface="+mn-lt"/>
              </a:rPr>
              <a:t>?</a:t>
            </a:r>
          </a:p>
        </p:txBody>
      </p:sp>
      <p:sp>
        <p:nvSpPr>
          <p:cNvPr id="2" name="TextBox 1"/>
          <p:cNvSpPr txBox="1"/>
          <p:nvPr/>
        </p:nvSpPr>
        <p:spPr>
          <a:xfrm>
            <a:off x="657225" y="1460718"/>
            <a:ext cx="7829550" cy="1692771"/>
          </a:xfrm>
          <a:prstGeom prst="rect">
            <a:avLst/>
          </a:prstGeom>
          <a:noFill/>
        </p:spPr>
        <p:txBody>
          <a:bodyPr wrap="square" rtlCol="0">
            <a:spAutoFit/>
          </a:bodyPr>
          <a:lstStyle/>
          <a:p>
            <a:pPr algn="ctr"/>
            <a:r>
              <a:rPr lang="en-US" sz="2800" b="1" dirty="0"/>
              <a:t>IS MIGHT ALWAYS RIGHT? </a:t>
            </a:r>
          </a:p>
          <a:p>
            <a:pPr algn="ctr"/>
            <a:endParaRPr lang="en-US" sz="2800" b="1" dirty="0"/>
          </a:p>
          <a:p>
            <a:pPr algn="ctr"/>
            <a:r>
              <a:rPr lang="en-US" sz="2400" b="1" dirty="0"/>
              <a:t>Cedars-Sinai Medical Center, </a:t>
            </a:r>
          </a:p>
          <a:p>
            <a:pPr algn="ctr"/>
            <a:r>
              <a:rPr lang="en-US" sz="2400" b="1" dirty="0"/>
              <a:t>Los Angeles, USA</a:t>
            </a:r>
            <a:endParaRPr lang="en-IN" sz="2400" b="1" dirty="0"/>
          </a:p>
        </p:txBody>
      </p:sp>
    </p:spTree>
    <p:extLst>
      <p:ext uri="{BB962C8B-B14F-4D97-AF65-F5344CB8AC3E}">
        <p14:creationId xmlns:p14="http://schemas.microsoft.com/office/powerpoint/2010/main" val="711521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0067" y="1219200"/>
            <a:ext cx="4287666" cy="1477328"/>
          </a:xfrm>
          <a:prstGeom prst="rect">
            <a:avLst/>
          </a:prstGeom>
          <a:noFill/>
        </p:spPr>
        <p:txBody>
          <a:bodyPr wrap="square" rtlCol="0">
            <a:spAutoFit/>
          </a:bodyPr>
          <a:lstStyle/>
          <a:p>
            <a:pPr algn="ctr">
              <a:lnSpc>
                <a:spcPct val="150000"/>
              </a:lnSpc>
            </a:pPr>
            <a:r>
              <a:rPr lang="en-US" sz="3600" b="1" dirty="0">
                <a:latin typeface="Arial" pitchFamily="34" charset="0"/>
                <a:cs typeface="Arial" pitchFamily="34" charset="0"/>
              </a:rPr>
              <a:t>Cleansing Therapy</a:t>
            </a:r>
          </a:p>
          <a:p>
            <a:pPr algn="ctr"/>
            <a:r>
              <a:rPr lang="en-US" altLang="en-US" sz="3600" dirty="0"/>
              <a:t> </a:t>
            </a:r>
            <a:r>
              <a:rPr lang="en-US" altLang="en-US" sz="2400" b="1" dirty="0"/>
              <a:t>Guiding Principles</a:t>
            </a:r>
            <a:endParaRPr lang="en-US" sz="2400" b="1" dirty="0">
              <a:cs typeface="Arial" pitchFamily="34" charset="0"/>
            </a:endParaRPr>
          </a:p>
        </p:txBody>
      </p:sp>
      <p:sp>
        <p:nvSpPr>
          <p:cNvPr id="3" name="TextBox 2"/>
          <p:cNvSpPr txBox="1"/>
          <p:nvPr/>
        </p:nvSpPr>
        <p:spPr>
          <a:xfrm>
            <a:off x="304800" y="3124200"/>
            <a:ext cx="8458200" cy="2800767"/>
          </a:xfrm>
          <a:prstGeom prst="rect">
            <a:avLst/>
          </a:prstGeom>
          <a:noFill/>
        </p:spPr>
        <p:txBody>
          <a:bodyPr wrap="square" rtlCol="0">
            <a:spAutoFit/>
          </a:bodyPr>
          <a:lstStyle/>
          <a:p>
            <a:pPr marL="342900" indent="-342900">
              <a:buClr>
                <a:srgbClr val="0070C0"/>
              </a:buClr>
              <a:buFont typeface="Wingdings" panose="05000000000000000000" pitchFamily="2" charset="2"/>
              <a:buChar char="v"/>
            </a:pPr>
            <a:r>
              <a:rPr lang="en-US" sz="1600" u="sng" dirty="0"/>
              <a:t>Windows 95 </a:t>
            </a:r>
            <a:r>
              <a:rPr lang="en-US" sz="1600" dirty="0"/>
              <a:t>was a cutting-edge software 24 years ago but has since been superseded by several newer versions of the operating software, the latest being Windows 10. But this too will be obsolete in no more than a couple of years. </a:t>
            </a:r>
          </a:p>
          <a:p>
            <a:pPr marL="342900" indent="-342900">
              <a:buClr>
                <a:srgbClr val="0070C0"/>
              </a:buClr>
              <a:buFont typeface="Wingdings" panose="05000000000000000000" pitchFamily="2" charset="2"/>
              <a:buChar char="v"/>
            </a:pPr>
            <a:endParaRPr lang="en-US" sz="1600" dirty="0"/>
          </a:p>
          <a:p>
            <a:pPr marL="342900" indent="-342900">
              <a:buClr>
                <a:srgbClr val="0070C0"/>
              </a:buClr>
              <a:buFont typeface="Wingdings" panose="05000000000000000000" pitchFamily="2" charset="2"/>
              <a:buChar char="v"/>
            </a:pPr>
            <a:r>
              <a:rPr lang="en-US" sz="1600" u="sng" dirty="0"/>
              <a:t>Mercedes-Benz AMG GT-Roadster</a:t>
            </a:r>
            <a:r>
              <a:rPr lang="en-US" sz="1600" dirty="0"/>
              <a:t>, the latest model in automotive engineering, costs a whopping </a:t>
            </a:r>
            <a:r>
              <a:rPr lang="en-US" sz="1600" dirty="0" err="1"/>
              <a:t>Rs</a:t>
            </a:r>
            <a:r>
              <a:rPr lang="en-US" sz="1600" dirty="0"/>
              <a:t> 2.40 crores. </a:t>
            </a:r>
            <a:r>
              <a:rPr lang="en-IN" sz="1600" dirty="0"/>
              <a:t>However,</a:t>
            </a:r>
            <a:r>
              <a:rPr lang="en-US" sz="1600" dirty="0"/>
              <a:t> the car will be </a:t>
            </a:r>
            <a:r>
              <a:rPr lang="en-IN" sz="1600" dirty="0"/>
              <a:t>superseded by even better technologies in the next five years. </a:t>
            </a:r>
          </a:p>
          <a:p>
            <a:pPr marL="342900" indent="-342900">
              <a:buClr>
                <a:srgbClr val="0070C0"/>
              </a:buClr>
              <a:buFont typeface="Wingdings" panose="05000000000000000000" pitchFamily="2" charset="2"/>
              <a:buChar char="v"/>
            </a:pPr>
            <a:endParaRPr lang="en-IN" sz="1600" dirty="0"/>
          </a:p>
          <a:p>
            <a:pPr marL="342900" indent="-342900" algn="just">
              <a:buClr>
                <a:srgbClr val="0070C0"/>
              </a:buClr>
              <a:buFont typeface="Wingdings" panose="05000000000000000000" pitchFamily="2" charset="2"/>
              <a:buChar char="v"/>
            </a:pPr>
            <a:r>
              <a:rPr lang="en-US" sz="1600" dirty="0"/>
              <a:t>Our bodies have been designed by the world’s best engineer – Mother Nature. She not only made us ‘obsolescence proof’, but also provided our body with an incomparable quality to heal itself - something that no engineer or doctor has been able to replicate. </a:t>
            </a: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2572626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 Merge Made Easy">
  <a:themeElements>
    <a:clrScheme name="Custom 2">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4685DF"/>
      </a:hlink>
      <a:folHlink>
        <a:srgbClr val="9965C3"/>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FFFB3EE-5BAA-4A7D-B8A0-FC61AB1B54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Mail Merge Made Easy</Template>
  <TotalTime>2106</TotalTime>
  <Words>5165</Words>
  <Application>Microsoft Office PowerPoint</Application>
  <PresentationFormat>On-screen Show (4:3)</PresentationFormat>
  <Paragraphs>821</Paragraphs>
  <Slides>74</Slides>
  <Notes>74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ArialMT</vt:lpstr>
      <vt:lpstr>Calibri</vt:lpstr>
      <vt:lpstr>Sanskrit Text</vt:lpstr>
      <vt:lpstr>Segoe</vt:lpstr>
      <vt:lpstr>Segoe UI Light</vt:lpstr>
      <vt:lpstr>Times New Roman</vt:lpstr>
      <vt:lpstr>Wingdings</vt:lpstr>
      <vt:lpstr>Mail Merge Made Easy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Gyneac Cleanses</vt:lpstr>
      <vt:lpstr>PowerPoint Presentation</vt:lpstr>
      <vt:lpstr>PowerPoint Presentation</vt:lpstr>
      <vt:lpstr>PowerPoint Presentation</vt:lpstr>
      <vt:lpstr>PowerPoint Presentation</vt:lpstr>
      <vt:lpstr>PowerPoint Presentation</vt:lpstr>
      <vt:lpstr>Homologous  .</vt:lpstr>
      <vt:lpstr>PowerPoint Presentation</vt:lpstr>
      <vt:lpstr>PowerPoint Presentation</vt:lpstr>
      <vt:lpstr>PowerPoint Presentation</vt:lpstr>
      <vt:lpstr>PowerPoint Presentation</vt:lpstr>
    </vt:vector>
  </TitlesOfParts>
  <Company>Sai InfoSystem (India)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SIS Customer</dc:creator>
  <cp:lastModifiedBy>Vikas Johari</cp:lastModifiedBy>
  <cp:revision>451</cp:revision>
  <cp:lastPrinted>2019-06-21T11:32:01Z</cp:lastPrinted>
  <dcterms:created xsi:type="dcterms:W3CDTF">2015-02-20T06:51:30Z</dcterms:created>
  <dcterms:modified xsi:type="dcterms:W3CDTF">2023-06-01T09:54:03Z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TC021295509991</vt:lpwstr>
  </property>
</Properties>
</file>